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0" r:id="rId2"/>
    <p:sldId id="270" r:id="rId3"/>
    <p:sldId id="263" r:id="rId4"/>
    <p:sldId id="259" r:id="rId5"/>
    <p:sldId id="267" r:id="rId6"/>
    <p:sldId id="272" r:id="rId7"/>
    <p:sldId id="262" r:id="rId8"/>
    <p:sldId id="268" r:id="rId9"/>
    <p:sldId id="265" r:id="rId10"/>
    <p:sldId id="269" r:id="rId11"/>
    <p:sldId id="271" r:id="rId12"/>
    <p:sldId id="273" r:id="rId13"/>
    <p:sldId id="266" r:id="rId14"/>
    <p:sldId id="256" r:id="rId15"/>
  </p:sldIdLst>
  <p:sldSz cx="164592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CC00"/>
    <a:srgbClr val="FF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67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50" y="2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95438" y="2514601"/>
            <a:ext cx="1203578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95438" y="4777380"/>
            <a:ext cx="1203578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1"/>
            <a:ext cx="2355280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947" y="4529541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51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437" y="609600"/>
            <a:ext cx="1203578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5437" y="4354046"/>
            <a:ext cx="1203578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654" y="31781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947" y="3244140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4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7431" y="609600"/>
            <a:ext cx="11331800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421266" y="3505200"/>
            <a:ext cx="1017434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5437" y="4354046"/>
            <a:ext cx="1203578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654" y="31781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947" y="3244140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331330" y="648005"/>
            <a:ext cx="82296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005050" y="2905306"/>
            <a:ext cx="82296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5393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438" y="2438401"/>
            <a:ext cx="1203579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95438" y="5181600"/>
            <a:ext cx="1203579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654" y="491172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7947" y="4983088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26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47431" y="609600"/>
            <a:ext cx="11331800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95436" y="4343400"/>
            <a:ext cx="1203579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95438" y="5181600"/>
            <a:ext cx="1203579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654" y="491172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7947" y="4983088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331330" y="648005"/>
            <a:ext cx="82296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05050" y="2905306"/>
            <a:ext cx="82296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891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437" y="627407"/>
            <a:ext cx="1203578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95436" y="4343400"/>
            <a:ext cx="1203579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95438" y="5181600"/>
            <a:ext cx="1203579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654" y="491172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7947" y="4983088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38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6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547997" y="627406"/>
            <a:ext cx="298026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95436" y="627406"/>
            <a:ext cx="874395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80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50" y="624110"/>
            <a:ext cx="1203077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5436" y="2133600"/>
            <a:ext cx="1203579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13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437" y="2058750"/>
            <a:ext cx="1203578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5437" y="3530129"/>
            <a:ext cx="1203578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654" y="31781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947" y="3244140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59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95436" y="2133600"/>
            <a:ext cx="5823716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07509" y="2126222"/>
            <a:ext cx="5823716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947" y="787783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6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8154" y="1972703"/>
            <a:ext cx="53901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5437" y="2548966"/>
            <a:ext cx="5862906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33950" y="1969475"/>
            <a:ext cx="53986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75392" y="2545738"/>
            <a:ext cx="5857210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947" y="787783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0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6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8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437" y="446088"/>
            <a:ext cx="473201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6066" y="446089"/>
            <a:ext cx="699516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95437" y="1598613"/>
            <a:ext cx="473201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67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438" y="4800600"/>
            <a:ext cx="1203579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5436" y="634965"/>
            <a:ext cx="1203579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95438" y="5367338"/>
            <a:ext cx="1203579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654" y="491172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7947" y="4983088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68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3849547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36748" y="-786"/>
            <a:ext cx="3181510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46888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0448" y="624110"/>
            <a:ext cx="1203077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5436" y="2133600"/>
            <a:ext cx="1203579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88177" y="6130437"/>
            <a:ext cx="1547482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DCB70-FBB6-4BA5-A5F1-163F403A6471}" type="datetimeFigureOut">
              <a:rPr lang="en-US" smtClean="0"/>
              <a:t>06-May-19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5437" y="6135809"/>
            <a:ext cx="10286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947" y="787783"/>
            <a:ext cx="10526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4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18" Type="http://schemas.openxmlformats.org/officeDocument/2006/relationships/image" Target="../media/image12.gif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17" Type="http://schemas.microsoft.com/office/2007/relationships/hdphoto" Target="../media/hdphoto5.wdp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5" Type="http://schemas.openxmlformats.org/officeDocument/2006/relationships/image" Target="../media/image10.gif"/><Relationship Id="rId10" Type="http://schemas.openxmlformats.org/officeDocument/2006/relationships/image" Target="../media/image7.png"/><Relationship Id="rId19" Type="http://schemas.openxmlformats.org/officeDocument/2006/relationships/image" Target="../media/image13.gif"/><Relationship Id="rId4" Type="http://schemas.openxmlformats.org/officeDocument/2006/relationships/image" Target="../media/image3.png"/><Relationship Id="rId9" Type="http://schemas.microsoft.com/office/2007/relationships/hdphoto" Target="../media/hdphoto2.wdp"/><Relationship Id="rId1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2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2852-F84D-473C-A0AB-2AFE3318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Project: Lebanese Railways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F0C0685-63C7-43B2-841A-281D50DC5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Instructor: 	Mario Maroun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 by:	Hadi Dayeh, Mahmoud Farhat</a:t>
            </a:r>
          </a:p>
        </p:txBody>
      </p:sp>
    </p:spTree>
    <p:extLst>
      <p:ext uri="{BB962C8B-B14F-4D97-AF65-F5344CB8AC3E}">
        <p14:creationId xmlns:p14="http://schemas.microsoft.com/office/powerpoint/2010/main" val="219616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no color database">
            <a:extLst>
              <a:ext uri="{FF2B5EF4-FFF2-40B4-BE49-F238E27FC236}">
                <a16:creationId xmlns:a16="http://schemas.microsoft.com/office/drawing/2014/main" id="{9DA98C2A-CEFB-4525-B4B8-4A461A23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40080"/>
            <a:ext cx="16459200" cy="6215238"/>
          </a:xfrm>
          <a:prstGeom prst="rect">
            <a:avLst/>
          </a:prstGeom>
        </p:spPr>
      </p:pic>
      <p:sp>
        <p:nvSpPr>
          <p:cNvPr id="99" name="rlt_accounts_statuses">
            <a:extLst>
              <a:ext uri="{FF2B5EF4-FFF2-40B4-BE49-F238E27FC236}">
                <a16:creationId xmlns:a16="http://schemas.microsoft.com/office/drawing/2014/main" id="{7713F8D5-4895-4CD7-955D-62EF35D2080E}"/>
              </a:ext>
            </a:extLst>
          </p:cNvPr>
          <p:cNvSpPr/>
          <p:nvPr/>
        </p:nvSpPr>
        <p:spPr>
          <a:xfrm>
            <a:off x="1705891" y="1436774"/>
            <a:ext cx="738734" cy="938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ype_accounts">
            <a:extLst>
              <a:ext uri="{FF2B5EF4-FFF2-40B4-BE49-F238E27FC236}">
                <a16:creationId xmlns:a16="http://schemas.microsoft.com/office/drawing/2014/main" id="{A46DA190-75C4-47E2-9042-6F66921CB700}"/>
              </a:ext>
            </a:extLst>
          </p:cNvPr>
          <p:cNvSpPr/>
          <p:nvPr/>
        </p:nvSpPr>
        <p:spPr>
          <a:xfrm>
            <a:off x="225396" y="846723"/>
            <a:ext cx="1466522" cy="841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ist-20">
            <a:extLst>
              <a:ext uri="{FF2B5EF4-FFF2-40B4-BE49-F238E27FC236}">
                <a16:creationId xmlns:a16="http://schemas.microsoft.com/office/drawing/2014/main" id="{FC6212CB-6501-428D-9CEF-58B40B822811}"/>
              </a:ext>
            </a:extLst>
          </p:cNvPr>
          <p:cNvSpPr txBox="1"/>
          <p:nvPr/>
        </p:nvSpPr>
        <p:spPr>
          <a:xfrm>
            <a:off x="0" y="55597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20- "Accounts" could be deactivated and reactivated.</a:t>
            </a:r>
          </a:p>
        </p:txBody>
      </p:sp>
      <p:sp>
        <p:nvSpPr>
          <p:cNvPr id="7" name="list-19">
            <a:extLst>
              <a:ext uri="{FF2B5EF4-FFF2-40B4-BE49-F238E27FC236}">
                <a16:creationId xmlns:a16="http://schemas.microsoft.com/office/drawing/2014/main" id="{D682D74C-DE2D-4E7A-8901-CECDFA485B2D}"/>
              </a:ext>
            </a:extLst>
          </p:cNvPr>
          <p:cNvSpPr txBox="1"/>
          <p:nvPr/>
        </p:nvSpPr>
        <p:spPr>
          <a:xfrm>
            <a:off x="0" y="5858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19- Users could be a "external", "internal", "financial", "admin", etc...</a:t>
            </a:r>
          </a:p>
        </p:txBody>
      </p:sp>
      <p:sp>
        <p:nvSpPr>
          <p:cNvPr id="6" name="list-18">
            <a:extLst>
              <a:ext uri="{FF2B5EF4-FFF2-40B4-BE49-F238E27FC236}">
                <a16:creationId xmlns:a16="http://schemas.microsoft.com/office/drawing/2014/main" id="{1CF790FA-6560-4D0E-8D91-4F3B8EBC9740}"/>
              </a:ext>
            </a:extLst>
          </p:cNvPr>
          <p:cNvSpPr txBox="1"/>
          <p:nvPr/>
        </p:nvSpPr>
        <p:spPr>
          <a:xfrm>
            <a:off x="0" y="55597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18- "Employees" and "passengers", each has an "account" on the system.</a:t>
            </a:r>
          </a:p>
        </p:txBody>
      </p:sp>
    </p:spTree>
    <p:extLst>
      <p:ext uri="{BB962C8B-B14F-4D97-AF65-F5344CB8AC3E}">
        <p14:creationId xmlns:p14="http://schemas.microsoft.com/office/powerpoint/2010/main" val="282030443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5" grpId="0"/>
      <p:bldP spid="7" grpId="0"/>
      <p:bldP spid="7" grpId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274A1B-5C6C-4566-AE02-AF1F825A8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9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05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A59E91-F8C0-4342-A2A2-CF9D68C63CFB}"/>
              </a:ext>
            </a:extLst>
          </p:cNvPr>
          <p:cNvSpPr txBox="1"/>
          <p:nvPr/>
        </p:nvSpPr>
        <p:spPr>
          <a:xfrm>
            <a:off x="2502341" y="608937"/>
            <a:ext cx="955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MySQL 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??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943EE5-E789-47FC-BF75-379137BA4EE4}"/>
              </a:ext>
            </a:extLst>
          </p:cNvPr>
          <p:cNvSpPr txBox="1"/>
          <p:nvPr/>
        </p:nvSpPr>
        <p:spPr>
          <a:xfrm>
            <a:off x="2502341" y="1775127"/>
            <a:ext cx="11454517" cy="390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It’s free (much cheaper than oracle).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Open source.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Cross platform compatibility.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Many of the world's largest and fastest-growing organizations including </a:t>
            </a:r>
            <a:r>
              <a:rPr lang="en-US" sz="2400" b="1" dirty="0"/>
              <a:t>Facebook</a:t>
            </a:r>
            <a:r>
              <a:rPr lang="en-US" sz="2400" dirty="0"/>
              <a:t>, </a:t>
            </a:r>
            <a:r>
              <a:rPr lang="en-US" sz="2400" b="1" dirty="0"/>
              <a:t>Google</a:t>
            </a:r>
            <a:r>
              <a:rPr lang="en-US" sz="2400" dirty="0"/>
              <a:t>, </a:t>
            </a:r>
            <a:r>
              <a:rPr lang="en-US" sz="2400" b="1" dirty="0"/>
              <a:t>Adobe</a:t>
            </a:r>
            <a:r>
              <a:rPr lang="en-US" sz="2400" dirty="0"/>
              <a:t> and Alcatel Lucent rely on MySQL to save time and money powering their high-volume Web sites, business-critical systems and packaged software.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7434288"/>
      </p:ext>
    </p:extLst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A59E91-F8C0-4342-A2A2-CF9D68C63CFB}"/>
              </a:ext>
            </a:extLst>
          </p:cNvPr>
          <p:cNvSpPr txBox="1"/>
          <p:nvPr/>
        </p:nvSpPr>
        <p:spPr>
          <a:xfrm>
            <a:off x="2301240" y="628815"/>
            <a:ext cx="955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MySQL 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??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943EE5-E789-47FC-BF75-379137BA4EE4}"/>
              </a:ext>
            </a:extLst>
          </p:cNvPr>
          <p:cNvSpPr txBox="1"/>
          <p:nvPr/>
        </p:nvSpPr>
        <p:spPr>
          <a:xfrm>
            <a:off x="2301240" y="1749287"/>
            <a:ext cx="11856720" cy="3669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MySQL</a:t>
            </a:r>
            <a:r>
              <a:rPr lang="en-US" sz="2400" dirty="0"/>
              <a:t> is an Oracle-backed open source relational database management system (RDBMS) based on Structured Query Language (SQL). MySQL runs on virtually all platforms, including </a:t>
            </a:r>
            <a:r>
              <a:rPr lang="en-US" sz="2400" b="1" dirty="0"/>
              <a:t>Linux</a:t>
            </a:r>
            <a:r>
              <a:rPr lang="en-US" sz="2400" dirty="0"/>
              <a:t>, </a:t>
            </a:r>
            <a:r>
              <a:rPr lang="en-US" sz="2400" b="1" dirty="0"/>
              <a:t>UNIX</a:t>
            </a:r>
            <a:r>
              <a:rPr lang="en-US" sz="2400" dirty="0"/>
              <a:t> and </a:t>
            </a:r>
            <a:r>
              <a:rPr lang="en-US" sz="2400" b="1" dirty="0"/>
              <a:t>Windows</a:t>
            </a:r>
            <a:r>
              <a:rPr lang="en-US" sz="2400" dirty="0"/>
              <a:t>. Although it can be used in a wide range of applications, MySQL is most often associated with web applications and online publishing.</a:t>
            </a:r>
          </a:p>
        </p:txBody>
      </p:sp>
    </p:spTree>
    <p:extLst>
      <p:ext uri="{BB962C8B-B14F-4D97-AF65-F5344CB8AC3E}">
        <p14:creationId xmlns:p14="http://schemas.microsoft.com/office/powerpoint/2010/main" val="2538662286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6B7E4218-5673-4517-9CB0-22D6FACD47B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426029A-6C35-4FAD-9F87-FF22712010D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7FDBF33-508B-489F-9BBC-954433A5A437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B3A2BBC-7755-415F-8068-5716A6A23802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ABF4AD6-8104-4779-AEEB-67B887FF0A12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F7D42C6-78E6-4B32-87C7-5C732B271DBE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8916C59-16C2-44B8-A7C4-534EBDD8D26A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D4C5F67-4EFB-4B6E-B499-EB065A25195F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B1BCD89-E704-4AEF-BA4C-4ED3FCC086C8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97567B2-AA87-4053-9B26-395607515211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14F3EFB-7FD1-4797-9CBC-9B668608EC8C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9C15E92-0AF1-4C64-8D26-9243E89681B3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B53D7B7-44DB-4BB6-98B3-841995F45724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7490D5C-8237-4264-8F39-091254ED27E8}"/>
              </a:ext>
            </a:extLst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4C7B13BB-FD57-44F6-B66B-481E64CBFA2D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5B2EA5C-FEA8-407F-AADF-E25A9646E1D3}"/>
              </a:ext>
            </a:extLst>
          </p:cNvPr>
          <p:cNvPicPr preferRelativeResize="0"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B2CD84A-2A3C-409D-8475-4C4A950D929B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589F9366-E500-45B7-9DB0-9B701B651E25}"/>
              </a:ext>
            </a:extLst>
          </p:cNvPr>
          <p:cNvPicPr preferRelativeResize="0"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4679FF5-9D75-48A2-8637-E336440641C5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4721C7E-8698-4790-BFB6-DD5414C8FFD7}"/>
              </a:ext>
            </a:extLst>
          </p:cNvPr>
          <p:cNvPicPr preferRelativeResize="0"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8737AFFE-6BDB-4DA4-933C-DEF06CD2AF28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E757A16-674A-4919-9E93-1F3A517644E1}"/>
              </a:ext>
            </a:extLst>
          </p:cNvPr>
          <p:cNvPicPr preferRelativeResize="0"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6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p">
            <a:extLst>
              <a:ext uri="{FF2B5EF4-FFF2-40B4-BE49-F238E27FC236}">
                <a16:creationId xmlns:a16="http://schemas.microsoft.com/office/drawing/2014/main" id="{14BA3B2E-C1F0-490B-9976-1E2EA0D8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8" y="-118381"/>
            <a:ext cx="16451936" cy="6976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dotTripoli">
            <a:extLst>
              <a:ext uri="{FF2B5EF4-FFF2-40B4-BE49-F238E27FC236}">
                <a16:creationId xmlns:a16="http://schemas.microsoft.com/office/drawing/2014/main" id="{47CFC6A5-2A65-4177-9D8C-C2648064ED50}"/>
              </a:ext>
            </a:extLst>
          </p:cNvPr>
          <p:cNvSpPr txBox="1"/>
          <p:nvPr/>
        </p:nvSpPr>
        <p:spPr>
          <a:xfrm>
            <a:off x="12536991" y="108398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ym typeface="Webdings" panose="05030102010509060703" pitchFamily="18" charset="2"/>
              </a:rPr>
              <a:t></a:t>
            </a:r>
            <a:endParaRPr lang="en-US" sz="1600" dirty="0"/>
          </a:p>
        </p:txBody>
      </p:sp>
      <p:sp>
        <p:nvSpPr>
          <p:cNvPr id="32" name="Tripoli">
            <a:extLst>
              <a:ext uri="{FF2B5EF4-FFF2-40B4-BE49-F238E27FC236}">
                <a16:creationId xmlns:a16="http://schemas.microsoft.com/office/drawing/2014/main" id="{B91E1F4F-7DD3-4B12-A890-A606D6EA59EC}"/>
              </a:ext>
            </a:extLst>
          </p:cNvPr>
          <p:cNvSpPr txBox="1"/>
          <p:nvPr/>
        </p:nvSpPr>
        <p:spPr>
          <a:xfrm>
            <a:off x="12945451" y="656238"/>
            <a:ext cx="719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Tripoli</a:t>
            </a:r>
            <a:endParaRPr lang="en-US" b="1" dirty="0"/>
          </a:p>
        </p:txBody>
      </p:sp>
      <p:sp>
        <p:nvSpPr>
          <p:cNvPr id="33" name="dotBeirut">
            <a:extLst>
              <a:ext uri="{FF2B5EF4-FFF2-40B4-BE49-F238E27FC236}">
                <a16:creationId xmlns:a16="http://schemas.microsoft.com/office/drawing/2014/main" id="{D1C6B7FB-306B-4A04-AFBB-E57C1203DFD9}"/>
              </a:ext>
            </a:extLst>
          </p:cNvPr>
          <p:cNvSpPr txBox="1"/>
          <p:nvPr/>
        </p:nvSpPr>
        <p:spPr>
          <a:xfrm>
            <a:off x="7283548" y="84989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ym typeface="Webdings" panose="05030102010509060703" pitchFamily="18" charset="2"/>
              </a:rPr>
              <a:t></a:t>
            </a:r>
            <a:endParaRPr lang="en-US" sz="1600" dirty="0"/>
          </a:p>
        </p:txBody>
      </p:sp>
      <p:sp>
        <p:nvSpPr>
          <p:cNvPr id="31" name="Beirut">
            <a:extLst>
              <a:ext uri="{FF2B5EF4-FFF2-40B4-BE49-F238E27FC236}">
                <a16:creationId xmlns:a16="http://schemas.microsoft.com/office/drawing/2014/main" id="{00555331-059B-4731-8333-4723D5984864}"/>
              </a:ext>
            </a:extLst>
          </p:cNvPr>
          <p:cNvSpPr txBox="1"/>
          <p:nvPr/>
        </p:nvSpPr>
        <p:spPr>
          <a:xfrm>
            <a:off x="7722255" y="636586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Beirut</a:t>
            </a:r>
            <a:endParaRPr lang="en-US" b="1" dirty="0"/>
          </a:p>
        </p:txBody>
      </p:sp>
      <p:sp>
        <p:nvSpPr>
          <p:cNvPr id="4" name="dotSour">
            <a:extLst>
              <a:ext uri="{FF2B5EF4-FFF2-40B4-BE49-F238E27FC236}">
                <a16:creationId xmlns:a16="http://schemas.microsoft.com/office/drawing/2014/main" id="{EFF16673-FBDB-4871-89A5-31C4BD3B479E}"/>
              </a:ext>
            </a:extLst>
          </p:cNvPr>
          <p:cNvSpPr txBox="1"/>
          <p:nvPr/>
        </p:nvSpPr>
        <p:spPr>
          <a:xfrm>
            <a:off x="3188827" y="140133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ym typeface="Webdings" panose="05030102010509060703" pitchFamily="18" charset="2"/>
              </a:rPr>
              <a:t></a:t>
            </a:r>
            <a:endParaRPr lang="en-US" sz="1600" dirty="0"/>
          </a:p>
        </p:txBody>
      </p:sp>
      <p:sp>
        <p:nvSpPr>
          <p:cNvPr id="3" name="Sour">
            <a:extLst>
              <a:ext uri="{FF2B5EF4-FFF2-40B4-BE49-F238E27FC236}">
                <a16:creationId xmlns:a16="http://schemas.microsoft.com/office/drawing/2014/main" id="{C04125A7-B1D4-4614-AE24-7A8CFA8FEB69}"/>
              </a:ext>
            </a:extLst>
          </p:cNvPr>
          <p:cNvSpPr txBox="1"/>
          <p:nvPr/>
        </p:nvSpPr>
        <p:spPr>
          <a:xfrm>
            <a:off x="2538807" y="638923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Sour</a:t>
            </a:r>
            <a:endParaRPr lang="en-US" b="1" dirty="0"/>
          </a:p>
        </p:txBody>
      </p:sp>
      <p:pic>
        <p:nvPicPr>
          <p:cNvPr id="27" name="Road">
            <a:extLst>
              <a:ext uri="{FF2B5EF4-FFF2-40B4-BE49-F238E27FC236}">
                <a16:creationId xmlns:a16="http://schemas.microsoft.com/office/drawing/2014/main" id="{5BA99EE6-DF78-4FA8-8BCB-F864B93B3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1807341"/>
            <a:ext cx="11641775" cy="413919"/>
          </a:xfrm>
          <a:prstGeom prst="rect">
            <a:avLst/>
          </a:prstGeom>
        </p:spPr>
      </p:pic>
      <p:pic>
        <p:nvPicPr>
          <p:cNvPr id="17" name="Gas_3">
            <a:extLst>
              <a:ext uri="{FF2B5EF4-FFF2-40B4-BE49-F238E27FC236}">
                <a16:creationId xmlns:a16="http://schemas.microsoft.com/office/drawing/2014/main" id="{8085C6FF-C715-47A5-809B-5B36392EAA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8164" y="1580420"/>
            <a:ext cx="357547" cy="345701"/>
          </a:xfrm>
          <a:prstGeom prst="rect">
            <a:avLst/>
          </a:prstGeom>
        </p:spPr>
      </p:pic>
      <p:pic>
        <p:nvPicPr>
          <p:cNvPr id="20" name="Gas_2">
            <a:extLst>
              <a:ext uri="{FF2B5EF4-FFF2-40B4-BE49-F238E27FC236}">
                <a16:creationId xmlns:a16="http://schemas.microsoft.com/office/drawing/2014/main" id="{A384D88B-BABB-4821-BB18-401987662A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941" y="1580420"/>
            <a:ext cx="357547" cy="345701"/>
          </a:xfrm>
          <a:prstGeom prst="rect">
            <a:avLst/>
          </a:prstGeom>
        </p:spPr>
      </p:pic>
      <p:pic>
        <p:nvPicPr>
          <p:cNvPr id="12" name="Gas_1">
            <a:extLst>
              <a:ext uri="{FF2B5EF4-FFF2-40B4-BE49-F238E27FC236}">
                <a16:creationId xmlns:a16="http://schemas.microsoft.com/office/drawing/2014/main" id="{130330DC-2F09-414D-9311-5CBDB2948D7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253" y="1580421"/>
            <a:ext cx="357547" cy="345701"/>
          </a:xfrm>
          <a:prstGeom prst="rect">
            <a:avLst/>
          </a:prstGeom>
        </p:spPr>
      </p:pic>
      <p:pic>
        <p:nvPicPr>
          <p:cNvPr id="2" name="Train">
            <a:extLst>
              <a:ext uri="{FF2B5EF4-FFF2-40B4-BE49-F238E27FC236}">
                <a16:creationId xmlns:a16="http://schemas.microsoft.com/office/drawing/2014/main" id="{E0841D8F-A8CD-4164-99FA-EEC2ED425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72" y="1476977"/>
            <a:ext cx="2813449" cy="731583"/>
          </a:xfrm>
          <a:prstGeom prst="rect">
            <a:avLst/>
          </a:prstGeom>
        </p:spPr>
      </p:pic>
      <p:pic>
        <p:nvPicPr>
          <p:cNvPr id="15" name="Station_3">
            <a:extLst>
              <a:ext uri="{FF2B5EF4-FFF2-40B4-BE49-F238E27FC236}">
                <a16:creationId xmlns:a16="http://schemas.microsoft.com/office/drawing/2014/main" id="{E34F7DAF-E532-4C1F-9B92-13A5D74E0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8289" y1="8176" x2="38289" y2="8176"/>
                        <a14:foregroundMark x1="46640" y1="9434" x2="46640" y2="9434"/>
                        <a14:foregroundMark x1="50713" y1="8491" x2="50713" y2="8491"/>
                        <a14:foregroundMark x1="9369" y1="80189" x2="9369" y2="80189"/>
                        <a14:foregroundMark x1="27699" y1="82075" x2="27699" y2="82075"/>
                        <a14:foregroundMark x1="25051" y1="83333" x2="25051" y2="83333"/>
                        <a14:foregroundMark x1="63544" y1="79560" x2="63544" y2="79560"/>
                        <a14:foregroundMark x1="79633" y1="84277" x2="79633" y2="842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85848" y="415791"/>
            <a:ext cx="3478803" cy="1805469"/>
          </a:xfrm>
          <a:prstGeom prst="rect">
            <a:avLst/>
          </a:prstGeom>
        </p:spPr>
      </p:pic>
      <p:pic>
        <p:nvPicPr>
          <p:cNvPr id="14" name="Station_2">
            <a:extLst>
              <a:ext uri="{FF2B5EF4-FFF2-40B4-BE49-F238E27FC236}">
                <a16:creationId xmlns:a16="http://schemas.microsoft.com/office/drawing/2014/main" id="{F72C3F52-69AB-4FF0-A038-7D4BEC744C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8289" y1="8176" x2="38289" y2="8176"/>
                        <a14:foregroundMark x1="46640" y1="9434" x2="46640" y2="9434"/>
                        <a14:foregroundMark x1="50713" y1="8491" x2="50713" y2="8491"/>
                        <a14:foregroundMark x1="9369" y1="80189" x2="9369" y2="80189"/>
                        <a14:foregroundMark x1="27699" y1="82075" x2="27699" y2="82075"/>
                        <a14:foregroundMark x1="25051" y1="83333" x2="25051" y2="83333"/>
                        <a14:foregroundMark x1="63544" y1="79560" x2="63544" y2="79560"/>
                        <a14:foregroundMark x1="79633" y1="84277" x2="79633" y2="842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2155" y="415791"/>
            <a:ext cx="3478803" cy="1805469"/>
          </a:xfrm>
          <a:prstGeom prst="rect">
            <a:avLst/>
          </a:prstGeom>
        </p:spPr>
      </p:pic>
      <p:pic>
        <p:nvPicPr>
          <p:cNvPr id="11" name="Station_1">
            <a:extLst>
              <a:ext uri="{FF2B5EF4-FFF2-40B4-BE49-F238E27FC236}">
                <a16:creationId xmlns:a16="http://schemas.microsoft.com/office/drawing/2014/main" id="{B04D84BA-C176-411B-9BCD-058E57373D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8289" y1="8176" x2="38289" y2="8176"/>
                        <a14:foregroundMark x1="46640" y1="9434" x2="46640" y2="9434"/>
                        <a14:foregroundMark x1="50713" y1="8491" x2="50713" y2="8491"/>
                        <a14:foregroundMark x1="9369" y1="80189" x2="9369" y2="80189"/>
                        <a14:foregroundMark x1="27699" y1="82075" x2="27699" y2="82075"/>
                        <a14:foregroundMark x1="25051" y1="83333" x2="25051" y2="83333"/>
                        <a14:foregroundMark x1="63544" y1="79560" x2="63544" y2="79560"/>
                        <a14:foregroundMark x1="79633" y1="84277" x2="79633" y2="842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8937" y="415791"/>
            <a:ext cx="3478803" cy="1805469"/>
          </a:xfrm>
          <a:prstGeom prst="rect">
            <a:avLst/>
          </a:prstGeom>
        </p:spPr>
      </p:pic>
      <p:pic>
        <p:nvPicPr>
          <p:cNvPr id="23" name="Officer_3" descr="https://c7.uihere.com/files/781/836/39/rail-transport-train-track-clip-art-railway-man.jpg">
            <a:extLst>
              <a:ext uri="{FF2B5EF4-FFF2-40B4-BE49-F238E27FC236}">
                <a16:creationId xmlns:a16="http://schemas.microsoft.com/office/drawing/2014/main" id="{61927148-7DF1-4DFC-B94A-C72E17E56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9753" r="100000">
                        <a14:foregroundMark x1="38462" y1="61297" x2="38462" y2="61297"/>
                        <a14:foregroundMark x1="85027" y1="58382" x2="85027" y2="58382"/>
                        <a14:foregroundMark x1="82280" y1="60058" x2="82280" y2="60058"/>
                        <a14:foregroundMark x1="41209" y1="60860" x2="41209" y2="60860"/>
                        <a14:backgroundMark x1="50000" y1="36152" x2="50000" y2="36152"/>
                        <a14:backgroundMark x1="75962" y1="36589" x2="75962" y2="36589"/>
                        <a14:backgroundMark x1="68544" y1="37318" x2="68544" y2="37318"/>
                        <a14:backgroundMark x1="71841" y1="36662" x2="71841" y2="36662"/>
                        <a14:backgroundMark x1="67308" y1="37172" x2="67308" y2="37172"/>
                        <a14:backgroundMark x1="49588" y1="36297" x2="49588" y2="36297"/>
                        <a14:backgroundMark x1="51236" y1="36808" x2="51236" y2="36808"/>
                        <a14:backgroundMark x1="52610" y1="36880" x2="52610" y2="36880"/>
                        <a14:backgroundMark x1="55220" y1="36953" x2="55220" y2="36953"/>
                        <a14:backgroundMark x1="57967" y1="37026" x2="57967" y2="37026"/>
                        <a14:backgroundMark x1="56593" y1="37026" x2="56593" y2="37026"/>
                        <a14:backgroundMark x1="54533" y1="36808" x2="54533" y2="36808"/>
                        <a14:backgroundMark x1="58379" y1="37026" x2="58379" y2="37026"/>
                        <a14:backgroundMark x1="59203" y1="37026" x2="59203" y2="37026"/>
                        <a14:backgroundMark x1="48214" y1="35496" x2="48214" y2="35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63968" y="1846607"/>
            <a:ext cx="251756" cy="47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Officer_2" descr="https://c7.uihere.com/files/781/836/39/rail-transport-train-track-clip-art-railway-man.jpg">
            <a:extLst>
              <a:ext uri="{FF2B5EF4-FFF2-40B4-BE49-F238E27FC236}">
                <a16:creationId xmlns:a16="http://schemas.microsoft.com/office/drawing/2014/main" id="{3B05186E-F2F2-416D-94BF-8FCD5A06C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9753" r="100000">
                        <a14:foregroundMark x1="38462" y1="61297" x2="38462" y2="61297"/>
                        <a14:foregroundMark x1="85027" y1="58382" x2="85027" y2="58382"/>
                        <a14:foregroundMark x1="82280" y1="60058" x2="82280" y2="60058"/>
                        <a14:foregroundMark x1="41209" y1="60860" x2="41209" y2="60860"/>
                        <a14:backgroundMark x1="50000" y1="36152" x2="50000" y2="36152"/>
                        <a14:backgroundMark x1="75962" y1="36589" x2="75962" y2="36589"/>
                        <a14:backgroundMark x1="68544" y1="37318" x2="68544" y2="37318"/>
                        <a14:backgroundMark x1="71841" y1="36662" x2="71841" y2="36662"/>
                        <a14:backgroundMark x1="67308" y1="37172" x2="67308" y2="37172"/>
                        <a14:backgroundMark x1="49588" y1="36297" x2="49588" y2="36297"/>
                        <a14:backgroundMark x1="51236" y1="36808" x2="51236" y2="36808"/>
                        <a14:backgroundMark x1="52610" y1="36880" x2="52610" y2="36880"/>
                        <a14:backgroundMark x1="55220" y1="36953" x2="55220" y2="36953"/>
                        <a14:backgroundMark x1="57967" y1="37026" x2="57967" y2="37026"/>
                        <a14:backgroundMark x1="56593" y1="37026" x2="56593" y2="37026"/>
                        <a14:backgroundMark x1="54533" y1="36808" x2="54533" y2="36808"/>
                        <a14:backgroundMark x1="58379" y1="37026" x2="58379" y2="37026"/>
                        <a14:backgroundMark x1="59203" y1="37026" x2="59203" y2="37026"/>
                        <a14:backgroundMark x1="48214" y1="35496" x2="48214" y2="35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683" y="1886704"/>
            <a:ext cx="251756" cy="47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Officer_1" descr="https://c7.uihere.com/files/781/836/39/rail-transport-train-track-clip-art-railway-man.jpg">
            <a:extLst>
              <a:ext uri="{FF2B5EF4-FFF2-40B4-BE49-F238E27FC236}">
                <a16:creationId xmlns:a16="http://schemas.microsoft.com/office/drawing/2014/main" id="{0A4DB3CA-93B3-4CB7-893C-A043A0EEB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9753" r="100000">
                        <a14:foregroundMark x1="38462" y1="61297" x2="38462" y2="61297"/>
                        <a14:foregroundMark x1="85027" y1="58382" x2="85027" y2="58382"/>
                        <a14:foregroundMark x1="82280" y1="60058" x2="82280" y2="60058"/>
                        <a14:foregroundMark x1="41209" y1="60860" x2="41209" y2="60860"/>
                        <a14:backgroundMark x1="50000" y1="36152" x2="50000" y2="36152"/>
                        <a14:backgroundMark x1="75962" y1="36589" x2="75962" y2="36589"/>
                        <a14:backgroundMark x1="68544" y1="37318" x2="68544" y2="37318"/>
                        <a14:backgroundMark x1="71841" y1="36662" x2="71841" y2="36662"/>
                        <a14:backgroundMark x1="67308" y1="37172" x2="67308" y2="37172"/>
                        <a14:backgroundMark x1="49588" y1="36297" x2="49588" y2="36297"/>
                        <a14:backgroundMark x1="51236" y1="36808" x2="51236" y2="36808"/>
                        <a14:backgroundMark x1="52610" y1="36880" x2="52610" y2="36880"/>
                        <a14:backgroundMark x1="55220" y1="36953" x2="55220" y2="36953"/>
                        <a14:backgroundMark x1="57967" y1="37026" x2="57967" y2="37026"/>
                        <a14:backgroundMark x1="56593" y1="37026" x2="56593" y2="37026"/>
                        <a14:backgroundMark x1="54533" y1="36808" x2="54533" y2="36808"/>
                        <a14:backgroundMark x1="58379" y1="37026" x2="58379" y2="37026"/>
                        <a14:backgroundMark x1="59203" y1="37026" x2="59203" y2="37026"/>
                        <a14:backgroundMark x1="48214" y1="35496" x2="48214" y2="35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093" y="1874277"/>
            <a:ext cx="251756" cy="47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Tickets">
            <a:extLst>
              <a:ext uri="{FF2B5EF4-FFF2-40B4-BE49-F238E27FC236}">
                <a16:creationId xmlns:a16="http://schemas.microsoft.com/office/drawing/2014/main" id="{081F83BA-E6DC-497C-813C-58996905AC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6" b="100000" l="0" r="100000">
                        <a14:foregroundMark x1="47805" y1="44300" x2="47805" y2="44300"/>
                        <a14:foregroundMark x1="76098" y1="56352" x2="76098" y2="56352"/>
                        <a14:foregroundMark x1="43902" y1="8143" x2="43902" y2="8143"/>
                        <a14:foregroundMark x1="35610" y1="11075" x2="35610" y2="11075"/>
                        <a14:foregroundMark x1="40000" y1="11075" x2="40000" y2="11075"/>
                        <a14:foregroundMark x1="55610" y1="11075" x2="55610" y2="11075"/>
                        <a14:foregroundMark x1="58049" y1="10423" x2="58049" y2="10423"/>
                        <a14:foregroundMark x1="64878" y1="9446" x2="64878" y2="94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9614" y="1253261"/>
            <a:ext cx="1101558" cy="1649651"/>
          </a:xfrm>
          <a:prstGeom prst="rect">
            <a:avLst/>
          </a:prstGeom>
        </p:spPr>
      </p:pic>
      <p:pic>
        <p:nvPicPr>
          <p:cNvPr id="13" name="pic_Man_2">
            <a:extLst>
              <a:ext uri="{FF2B5EF4-FFF2-40B4-BE49-F238E27FC236}">
                <a16:creationId xmlns:a16="http://schemas.microsoft.com/office/drawing/2014/main" id="{3EBD261B-0A9A-435C-B1FD-04FCFB11EF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42708" y1="16000" x2="42708" y2="16000"/>
                        <a14:foregroundMark x1="59375" y1="29143" x2="59375" y2="29143"/>
                        <a14:foregroundMark x1="57292" y1="54857" x2="57292" y2="54857"/>
                        <a14:foregroundMark x1="59375" y1="44571" x2="59375" y2="44571"/>
                        <a14:foregroundMark x1="67708" y1="44571" x2="67708" y2="44571"/>
                        <a14:foregroundMark x1="72917" y1="26857" x2="72917" y2="26857"/>
                        <a14:foregroundMark x1="44792" y1="32000" x2="44792" y2="32000"/>
                        <a14:foregroundMark x1="59375" y1="44000" x2="59375" y2="44000"/>
                        <a14:foregroundMark x1="55208" y1="42857" x2="55208" y2="42857"/>
                        <a14:foregroundMark x1="64583" y1="46857" x2="64583" y2="46857"/>
                        <a14:foregroundMark x1="48958" y1="25143" x2="48958" y2="25143"/>
                        <a14:foregroundMark x1="50000" y1="22857" x2="50000" y2="22857"/>
                        <a14:foregroundMark x1="26042" y1="65143" x2="26042" y2="65143"/>
                        <a14:foregroundMark x1="63542" y1="73714" x2="63542" y2="73714"/>
                        <a14:foregroundMark x1="82292" y1="66857" x2="82292" y2="66857"/>
                        <a14:foregroundMark x1="86458" y1="67429" x2="86458" y2="67429"/>
                        <a14:foregroundMark x1="75000" y1="96571" x2="75000" y2="96571"/>
                        <a14:foregroundMark x1="73958" y1="93714" x2="73958" y2="93714"/>
                        <a14:foregroundMark x1="35417" y1="94857" x2="35417" y2="94857"/>
                        <a14:foregroundMark x1="72917" y1="8000" x2="72917" y2="8000"/>
                        <a14:foregroundMark x1="58333" y1="34286" x2="58333" y2="34286"/>
                        <a14:foregroundMark x1="65625" y1="41714" x2="65625" y2="41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20" y="1764040"/>
            <a:ext cx="641556" cy="1169503"/>
          </a:xfrm>
          <a:prstGeom prst="rect">
            <a:avLst/>
          </a:prstGeom>
        </p:spPr>
      </p:pic>
      <p:pic>
        <p:nvPicPr>
          <p:cNvPr id="24" name="gif_Man_2_w">
            <a:extLst>
              <a:ext uri="{FF2B5EF4-FFF2-40B4-BE49-F238E27FC236}">
                <a16:creationId xmlns:a16="http://schemas.microsoft.com/office/drawing/2014/main" id="{7538C66B-E942-4703-A7AE-C1481EE5808B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09" y="1699206"/>
            <a:ext cx="1731316" cy="1286101"/>
          </a:xfrm>
          <a:prstGeom prst="rect">
            <a:avLst/>
          </a:prstGeom>
        </p:spPr>
      </p:pic>
      <p:pic>
        <p:nvPicPr>
          <p:cNvPr id="26" name="gif_Man_2_r" descr="http://uae.mentrics.com/wp-content/uploads/2017/10/running_businessman.gif">
            <a:extLst>
              <a:ext uri="{FF2B5EF4-FFF2-40B4-BE49-F238E27FC236}">
                <a16:creationId xmlns:a16="http://schemas.microsoft.com/office/drawing/2014/main" id="{97453E39-E206-4651-A112-66CC4DAF72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2" y="1676401"/>
            <a:ext cx="1723502" cy="13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_Man_1">
            <a:extLst>
              <a:ext uri="{FF2B5EF4-FFF2-40B4-BE49-F238E27FC236}">
                <a16:creationId xmlns:a16="http://schemas.microsoft.com/office/drawing/2014/main" id="{2CB181FF-07E4-440D-BE2B-79779C81DC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54455" y1="8980" x2="54455" y2="8980"/>
                        <a14:foregroundMark x1="43564" y1="19184" x2="43564" y2="19184"/>
                        <a14:foregroundMark x1="48515" y1="16327" x2="48515" y2="16327"/>
                        <a14:foregroundMark x1="58416" y1="17959" x2="58416" y2="17959"/>
                        <a14:foregroundMark x1="65347" y1="17551" x2="65347" y2="17551"/>
                        <a14:foregroundMark x1="41584" y1="12245" x2="41584" y2="12245"/>
                        <a14:foregroundMark x1="36634" y1="18367" x2="36634" y2="18367"/>
                        <a14:foregroundMark x1="43564" y1="28571" x2="43564" y2="28571"/>
                        <a14:foregroundMark x1="51485" y1="26939" x2="51485" y2="26939"/>
                        <a14:foregroundMark x1="51485" y1="26939" x2="51485" y2="26939"/>
                        <a14:foregroundMark x1="42574" y1="23265" x2="42574" y2="23265"/>
                        <a14:foregroundMark x1="37624" y1="23265" x2="37624" y2="23265"/>
                        <a14:foregroundMark x1="31683" y1="26122" x2="31683" y2="26122"/>
                        <a14:foregroundMark x1="67327" y1="28571" x2="67327" y2="28571"/>
                        <a14:foregroundMark x1="55446" y1="29796" x2="55446" y2="29796"/>
                        <a14:foregroundMark x1="54455" y1="33878" x2="54455" y2="33878"/>
                        <a14:foregroundMark x1="54455" y1="37551" x2="54455" y2="37551"/>
                        <a14:foregroundMark x1="54455" y1="42449" x2="54455" y2="42449"/>
                        <a14:foregroundMark x1="56436" y1="45714" x2="56436" y2="45714"/>
                        <a14:foregroundMark x1="55446" y1="57551" x2="55446" y2="57551"/>
                        <a14:foregroundMark x1="84158" y1="94694" x2="84158" y2="94694"/>
                        <a14:foregroundMark x1="61386" y1="39184" x2="61386" y2="39184"/>
                        <a14:foregroundMark x1="31683" y1="9388" x2="31683" y2="9388"/>
                        <a14:foregroundMark x1="65347" y1="18367" x2="65347" y2="18367"/>
                        <a14:foregroundMark x1="66337" y1="17551" x2="66337" y2="17551"/>
                        <a14:foregroundMark x1="27723" y1="20408" x2="27723" y2="20408"/>
                        <a14:foregroundMark x1="30693" y1="28980" x2="30693" y2="28980"/>
                        <a14:foregroundMark x1="40594" y1="36735" x2="40594" y2="36735"/>
                        <a14:foregroundMark x1="34653" y1="36327" x2="34653" y2="36327"/>
                        <a14:foregroundMark x1="62376" y1="35918" x2="62376" y2="35918"/>
                        <a14:foregroundMark x1="71287" y1="17551" x2="71287" y2="17551"/>
                        <a14:foregroundMark x1="72277" y1="16735" x2="72277" y2="167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0757" y="1699206"/>
            <a:ext cx="508849" cy="1234337"/>
          </a:xfrm>
          <a:prstGeom prst="rect">
            <a:avLst/>
          </a:prstGeom>
        </p:spPr>
      </p:pic>
      <p:pic>
        <p:nvPicPr>
          <p:cNvPr id="25" name="gif_Man_1">
            <a:extLst>
              <a:ext uri="{FF2B5EF4-FFF2-40B4-BE49-F238E27FC236}">
                <a16:creationId xmlns:a16="http://schemas.microsoft.com/office/drawing/2014/main" id="{D28E57CA-EC5B-477A-904D-5F33DAEFB999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6169" y="1575041"/>
            <a:ext cx="2057657" cy="1483690"/>
          </a:xfrm>
          <a:prstGeom prst="rect">
            <a:avLst/>
          </a:prstGeom>
        </p:spPr>
      </p:pic>
      <p:pic>
        <p:nvPicPr>
          <p:cNvPr id="19" name="gif_Woman">
            <a:extLst>
              <a:ext uri="{FF2B5EF4-FFF2-40B4-BE49-F238E27FC236}">
                <a16:creationId xmlns:a16="http://schemas.microsoft.com/office/drawing/2014/main" id="{56840AA4-1A01-4691-95B0-D953A204A51A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006" y="1708804"/>
            <a:ext cx="482786" cy="652414"/>
          </a:xfrm>
          <a:prstGeom prst="rect">
            <a:avLst/>
          </a:prstGeom>
        </p:spPr>
      </p:pic>
      <p:pic>
        <p:nvPicPr>
          <p:cNvPr id="28" name="Last_Man_2">
            <a:extLst>
              <a:ext uri="{FF2B5EF4-FFF2-40B4-BE49-F238E27FC236}">
                <a16:creationId xmlns:a16="http://schemas.microsoft.com/office/drawing/2014/main" id="{4FE65FCA-ECEE-4461-89C6-D76D5A72C5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42708" y1="16000" x2="42708" y2="16000"/>
                        <a14:foregroundMark x1="59375" y1="29143" x2="59375" y2="29143"/>
                        <a14:foregroundMark x1="57292" y1="54857" x2="57292" y2="54857"/>
                        <a14:foregroundMark x1="59375" y1="44571" x2="59375" y2="44571"/>
                        <a14:foregroundMark x1="67708" y1="44571" x2="67708" y2="44571"/>
                        <a14:foregroundMark x1="72917" y1="26857" x2="72917" y2="26857"/>
                        <a14:foregroundMark x1="44792" y1="32000" x2="44792" y2="32000"/>
                        <a14:foregroundMark x1="59375" y1="44000" x2="59375" y2="44000"/>
                        <a14:foregroundMark x1="55208" y1="42857" x2="55208" y2="42857"/>
                        <a14:foregroundMark x1="64583" y1="46857" x2="64583" y2="46857"/>
                        <a14:foregroundMark x1="48958" y1="25143" x2="48958" y2="25143"/>
                        <a14:foregroundMark x1="50000" y1="22857" x2="50000" y2="22857"/>
                        <a14:foregroundMark x1="26042" y1="65143" x2="26042" y2="65143"/>
                        <a14:foregroundMark x1="63542" y1="73714" x2="63542" y2="73714"/>
                        <a14:foregroundMark x1="82292" y1="66857" x2="82292" y2="66857"/>
                        <a14:foregroundMark x1="86458" y1="67429" x2="86458" y2="67429"/>
                        <a14:foregroundMark x1="75000" y1="96571" x2="75000" y2="96571"/>
                        <a14:foregroundMark x1="73958" y1="93714" x2="73958" y2="93714"/>
                        <a14:foregroundMark x1="35417" y1="94857" x2="35417" y2="94857"/>
                        <a14:foregroundMark x1="72917" y1="8000" x2="72917" y2="8000"/>
                        <a14:foregroundMark x1="58333" y1="34286" x2="58333" y2="34286"/>
                        <a14:foregroundMark x1="65625" y1="41714" x2="65625" y2="41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71931" y="1865413"/>
            <a:ext cx="414568" cy="755721"/>
          </a:xfrm>
          <a:prstGeom prst="rect">
            <a:avLst/>
          </a:prstGeom>
        </p:spPr>
      </p:pic>
      <p:pic>
        <p:nvPicPr>
          <p:cNvPr id="29" name="Last_Man_1">
            <a:extLst>
              <a:ext uri="{FF2B5EF4-FFF2-40B4-BE49-F238E27FC236}">
                <a16:creationId xmlns:a16="http://schemas.microsoft.com/office/drawing/2014/main" id="{A1D7BB4A-9B9D-4EE8-AA31-68D68A7E0B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54455" y1="8980" x2="54455" y2="8980"/>
                        <a14:foregroundMark x1="43564" y1="19184" x2="43564" y2="19184"/>
                        <a14:foregroundMark x1="48515" y1="16327" x2="48515" y2="16327"/>
                        <a14:foregroundMark x1="58416" y1="17959" x2="58416" y2="17959"/>
                        <a14:foregroundMark x1="65347" y1="17551" x2="65347" y2="17551"/>
                        <a14:foregroundMark x1="41584" y1="12245" x2="41584" y2="12245"/>
                        <a14:foregroundMark x1="36634" y1="18367" x2="36634" y2="18367"/>
                        <a14:foregroundMark x1="43564" y1="28571" x2="43564" y2="28571"/>
                        <a14:foregroundMark x1="51485" y1="26939" x2="51485" y2="26939"/>
                        <a14:foregroundMark x1="51485" y1="26939" x2="51485" y2="26939"/>
                        <a14:foregroundMark x1="42574" y1="23265" x2="42574" y2="23265"/>
                        <a14:foregroundMark x1="37624" y1="23265" x2="37624" y2="23265"/>
                        <a14:foregroundMark x1="31683" y1="26122" x2="31683" y2="26122"/>
                        <a14:foregroundMark x1="67327" y1="28571" x2="67327" y2="28571"/>
                        <a14:foregroundMark x1="55446" y1="29796" x2="55446" y2="29796"/>
                        <a14:foregroundMark x1="54455" y1="33878" x2="54455" y2="33878"/>
                        <a14:foregroundMark x1="54455" y1="37551" x2="54455" y2="37551"/>
                        <a14:foregroundMark x1="54455" y1="42449" x2="54455" y2="42449"/>
                        <a14:foregroundMark x1="56436" y1="45714" x2="56436" y2="45714"/>
                        <a14:foregroundMark x1="55446" y1="57551" x2="55446" y2="57551"/>
                        <a14:foregroundMark x1="84158" y1="94694" x2="84158" y2="94694"/>
                        <a14:foregroundMark x1="61386" y1="39184" x2="61386" y2="39184"/>
                        <a14:foregroundMark x1="31683" y1="9388" x2="31683" y2="9388"/>
                        <a14:foregroundMark x1="65347" y1="18367" x2="65347" y2="18367"/>
                        <a14:foregroundMark x1="66337" y1="17551" x2="66337" y2="17551"/>
                        <a14:foregroundMark x1="27723" y1="20408" x2="27723" y2="20408"/>
                        <a14:foregroundMark x1="30693" y1="28980" x2="30693" y2="28980"/>
                        <a14:foregroundMark x1="40594" y1="36735" x2="40594" y2="36735"/>
                        <a14:foregroundMark x1="34653" y1="36327" x2="34653" y2="36327"/>
                        <a14:foregroundMark x1="62376" y1="35918" x2="62376" y2="35918"/>
                        <a14:foregroundMark x1="71287" y1="17551" x2="71287" y2="17551"/>
                        <a14:foregroundMark x1="72277" y1="16735" x2="72277" y2="167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843383" y="1764040"/>
            <a:ext cx="251754" cy="555647"/>
          </a:xfrm>
          <a:prstGeom prst="rect">
            <a:avLst/>
          </a:prstGeom>
        </p:spPr>
      </p:pic>
      <p:pic>
        <p:nvPicPr>
          <p:cNvPr id="30" name="Last_Women">
            <a:extLst>
              <a:ext uri="{FF2B5EF4-FFF2-40B4-BE49-F238E27FC236}">
                <a16:creationId xmlns:a16="http://schemas.microsoft.com/office/drawing/2014/main" id="{2C9CE3FC-CA9E-4D54-82D1-2A74E23FE82D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48129" y="1722005"/>
            <a:ext cx="474530" cy="64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38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7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8272E-6 1.48148E-6 L 0.05585 0.00069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0" presetClass="path" presetSubtype="0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023 L 0.04513 0.00023 L 0.125 -0.03958 L 0.125 -0.03935 L 0.125 -0.03958 " pathEditMode="relative" rAng="0" ptsTypes="AAAAA">
                                      <p:cBhvr>
                                        <p:cTn id="161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9" y="-1991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6" presetClass="emph" presetSubtype="0" accel="5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63" dur="3270" fill="hold"/>
                                        <p:tgtEl>
                                          <p:spTgt spid="25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0" presetClass="path" presetSubtype="0" ac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8642E-7 -0.00024 L 0.04167 -0.00024 " pathEditMode="relative" rAng="0" ptsTypes="AA">
                                      <p:cBhvr>
                                        <p:cTn id="169" dur="2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8 -0.00116 L 0.04108 -0.00116 " pathEditMode="relative" rAng="0" ptsTypes="AA">
                                      <p:cBhvr>
                                        <p:cTn id="171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5" y="0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7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500"/>
                            </p:stCondLst>
                            <p:childTnLst>
                              <p:par>
                                <p:cTn id="1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650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0" presetClass="path" presetSubtype="0" accel="10526" decel="526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46 L 0.04388 -0.00046 L 0.12336 -0.04028 " pathEditMode="relative" ptsTypes="AAA">
                                      <p:cBhvr>
                                        <p:cTn id="187" dur="4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89" dur="2250" fill="hold"/>
                                        <p:tgtEl>
                                          <p:spTgt spid="26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14" presetClass="exit" presetSubtype="1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1250"/>
                            </p:stCondLst>
                            <p:childTnLst>
                              <p:par>
                                <p:cTn id="19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84 0.00069 L 0.3751 0.00092 " pathEditMode="relative" rAng="0" ptsTypes="AA">
                                      <p:cBhvr>
                                        <p:cTn id="195" dur="3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4750"/>
                            </p:stCondLst>
                            <p:childTnLst>
                              <p:par>
                                <p:cTn id="197" presetID="14" presetClass="exit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4" presetID="0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37539 0.00162 L 0.6902 0.00162 " pathEditMode="relative" rAng="0" ptsTypes="AA">
                                      <p:cBhvr>
                                        <p:cTn id="205" dur="3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9250"/>
                            </p:stCondLst>
                            <p:childTnLst>
                              <p:par>
                                <p:cTn id="20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no color database">
            <a:extLst>
              <a:ext uri="{FF2B5EF4-FFF2-40B4-BE49-F238E27FC236}">
                <a16:creationId xmlns:a16="http://schemas.microsoft.com/office/drawing/2014/main" id="{9DA98C2A-CEFB-4525-B4B8-4A461A23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40080"/>
            <a:ext cx="16459200" cy="6215238"/>
          </a:xfrm>
          <a:prstGeom prst="rect">
            <a:avLst/>
          </a:prstGeom>
        </p:spPr>
      </p:pic>
      <p:sp>
        <p:nvSpPr>
          <p:cNvPr id="99" name="rlt_accounts_statuses">
            <a:extLst>
              <a:ext uri="{FF2B5EF4-FFF2-40B4-BE49-F238E27FC236}">
                <a16:creationId xmlns:a16="http://schemas.microsoft.com/office/drawing/2014/main" id="{7713F8D5-4895-4CD7-955D-62EF35D2080E}"/>
              </a:ext>
            </a:extLst>
          </p:cNvPr>
          <p:cNvSpPr/>
          <p:nvPr/>
        </p:nvSpPr>
        <p:spPr>
          <a:xfrm>
            <a:off x="1705891" y="1436774"/>
            <a:ext cx="738734" cy="938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ype_accounts">
            <a:extLst>
              <a:ext uri="{FF2B5EF4-FFF2-40B4-BE49-F238E27FC236}">
                <a16:creationId xmlns:a16="http://schemas.microsoft.com/office/drawing/2014/main" id="{A46DA190-75C4-47E2-9042-6F66921CB700}"/>
              </a:ext>
            </a:extLst>
          </p:cNvPr>
          <p:cNvSpPr/>
          <p:nvPr/>
        </p:nvSpPr>
        <p:spPr>
          <a:xfrm>
            <a:off x="225396" y="846723"/>
            <a:ext cx="1466522" cy="841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ccounts">
            <a:extLst>
              <a:ext uri="{FF2B5EF4-FFF2-40B4-BE49-F238E27FC236}">
                <a16:creationId xmlns:a16="http://schemas.microsoft.com/office/drawing/2014/main" id="{B73F34F0-157C-4A3D-B056-4F4C86AB76AE}"/>
              </a:ext>
            </a:extLst>
          </p:cNvPr>
          <p:cNvSpPr/>
          <p:nvPr/>
        </p:nvSpPr>
        <p:spPr>
          <a:xfrm>
            <a:off x="252948" y="1690097"/>
            <a:ext cx="1468183" cy="1316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emp-stations">
            <a:extLst>
              <a:ext uri="{FF2B5EF4-FFF2-40B4-BE49-F238E27FC236}">
                <a16:creationId xmlns:a16="http://schemas.microsoft.com/office/drawing/2014/main" id="{1727BCF9-1384-42ED-A6AC-859C3D654973}"/>
              </a:ext>
            </a:extLst>
          </p:cNvPr>
          <p:cNvSpPr/>
          <p:nvPr/>
        </p:nvSpPr>
        <p:spPr>
          <a:xfrm>
            <a:off x="9617869" y="4448037"/>
            <a:ext cx="707894" cy="758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salaries">
            <a:extLst>
              <a:ext uri="{FF2B5EF4-FFF2-40B4-BE49-F238E27FC236}">
                <a16:creationId xmlns:a16="http://schemas.microsoft.com/office/drawing/2014/main" id="{6435570F-805D-43B1-98C0-BB0B81A18343}"/>
              </a:ext>
            </a:extLst>
          </p:cNvPr>
          <p:cNvGrpSpPr/>
          <p:nvPr/>
        </p:nvGrpSpPr>
        <p:grpSpPr>
          <a:xfrm>
            <a:off x="4687539" y="5078775"/>
            <a:ext cx="3923810" cy="864768"/>
            <a:chOff x="4672157" y="4894773"/>
            <a:chExt cx="3942525" cy="954200"/>
          </a:xfrm>
        </p:grpSpPr>
        <p:sp>
          <p:nvSpPr>
            <p:cNvPr id="186" name="rlt_employees_salaries">
              <a:extLst>
                <a:ext uri="{FF2B5EF4-FFF2-40B4-BE49-F238E27FC236}">
                  <a16:creationId xmlns:a16="http://schemas.microsoft.com/office/drawing/2014/main" id="{491E5C00-E16B-4959-8071-C552DFE58511}"/>
                </a:ext>
              </a:extLst>
            </p:cNvPr>
            <p:cNvSpPr/>
            <p:nvPr/>
          </p:nvSpPr>
          <p:spPr>
            <a:xfrm>
              <a:off x="6148250" y="5285561"/>
              <a:ext cx="2466432" cy="409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log_salaries">
              <a:extLst>
                <a:ext uri="{FF2B5EF4-FFF2-40B4-BE49-F238E27FC236}">
                  <a16:creationId xmlns:a16="http://schemas.microsoft.com/office/drawing/2014/main" id="{936C1727-DAB3-485F-AFC0-2559DB6D3D54}"/>
                </a:ext>
              </a:extLst>
            </p:cNvPr>
            <p:cNvSpPr/>
            <p:nvPr/>
          </p:nvSpPr>
          <p:spPr>
            <a:xfrm>
              <a:off x="4672157" y="4894773"/>
              <a:ext cx="1471330" cy="954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log_positions">
            <a:extLst>
              <a:ext uri="{FF2B5EF4-FFF2-40B4-BE49-F238E27FC236}">
                <a16:creationId xmlns:a16="http://schemas.microsoft.com/office/drawing/2014/main" id="{D525FC83-914D-4AD9-A374-4D187FB26784}"/>
              </a:ext>
            </a:extLst>
          </p:cNvPr>
          <p:cNvSpPr/>
          <p:nvPr/>
        </p:nvSpPr>
        <p:spPr>
          <a:xfrm>
            <a:off x="6167277" y="5876543"/>
            <a:ext cx="2454547" cy="864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positions">
            <a:extLst>
              <a:ext uri="{FF2B5EF4-FFF2-40B4-BE49-F238E27FC236}">
                <a16:creationId xmlns:a16="http://schemas.microsoft.com/office/drawing/2014/main" id="{AC360880-EA90-4FA0-B532-F7FD6AA08096}"/>
              </a:ext>
            </a:extLst>
          </p:cNvPr>
          <p:cNvSpPr/>
          <p:nvPr/>
        </p:nvSpPr>
        <p:spPr>
          <a:xfrm>
            <a:off x="4680623" y="5970970"/>
            <a:ext cx="1471330" cy="740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tanks-refill">
            <a:extLst>
              <a:ext uri="{FF2B5EF4-FFF2-40B4-BE49-F238E27FC236}">
                <a16:creationId xmlns:a16="http://schemas.microsoft.com/office/drawing/2014/main" id="{AFC1EA05-D768-41BB-B555-F96A872495B7}"/>
              </a:ext>
            </a:extLst>
          </p:cNvPr>
          <p:cNvGrpSpPr/>
          <p:nvPr/>
        </p:nvGrpSpPr>
        <p:grpSpPr>
          <a:xfrm>
            <a:off x="13089276" y="3468191"/>
            <a:ext cx="2324895" cy="2053649"/>
            <a:chOff x="13089276" y="3117627"/>
            <a:chExt cx="2324895" cy="2266031"/>
          </a:xfrm>
          <a:solidFill>
            <a:schemeClr val="bg1"/>
          </a:solidFill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F6C2279-41B6-4ABA-BE3E-32C8C7B78172}"/>
                </a:ext>
              </a:extLst>
            </p:cNvPr>
            <p:cNvSpPr/>
            <p:nvPr/>
          </p:nvSpPr>
          <p:spPr>
            <a:xfrm>
              <a:off x="13089276" y="3117627"/>
              <a:ext cx="2167848" cy="177714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525BB5B-96B2-44C5-884E-448DECE75ECB}"/>
                </a:ext>
              </a:extLst>
            </p:cNvPr>
            <p:cNvSpPr/>
            <p:nvPr/>
          </p:nvSpPr>
          <p:spPr>
            <a:xfrm>
              <a:off x="15051641" y="4860134"/>
              <a:ext cx="362530" cy="52352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trains-refill">
            <a:extLst>
              <a:ext uri="{FF2B5EF4-FFF2-40B4-BE49-F238E27FC236}">
                <a16:creationId xmlns:a16="http://schemas.microsoft.com/office/drawing/2014/main" id="{C6867C71-BFC3-40BD-8E12-6DA1BD84AA77}"/>
              </a:ext>
            </a:extLst>
          </p:cNvPr>
          <p:cNvSpPr/>
          <p:nvPr/>
        </p:nvSpPr>
        <p:spPr>
          <a:xfrm>
            <a:off x="11806379" y="1709447"/>
            <a:ext cx="1650065" cy="1847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maintenance">
            <a:extLst>
              <a:ext uri="{FF2B5EF4-FFF2-40B4-BE49-F238E27FC236}">
                <a16:creationId xmlns:a16="http://schemas.microsoft.com/office/drawing/2014/main" id="{7033A8FF-6F3C-4E93-9134-0025C42E3168}"/>
              </a:ext>
            </a:extLst>
          </p:cNvPr>
          <p:cNvGrpSpPr/>
          <p:nvPr/>
        </p:nvGrpSpPr>
        <p:grpSpPr>
          <a:xfrm>
            <a:off x="13456444" y="1361249"/>
            <a:ext cx="1957727" cy="1115823"/>
            <a:chOff x="13456444" y="792791"/>
            <a:chExt cx="1957727" cy="1231218"/>
          </a:xfrm>
          <a:solidFill>
            <a:schemeClr val="bg1"/>
          </a:solidFill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654F7486-1416-4DAE-8F81-4FBC8EFB6193}"/>
                </a:ext>
              </a:extLst>
            </p:cNvPr>
            <p:cNvSpPr/>
            <p:nvPr/>
          </p:nvSpPr>
          <p:spPr>
            <a:xfrm>
              <a:off x="13653796" y="934948"/>
              <a:ext cx="1760375" cy="108906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57D94831-E129-4C67-8CB6-DAFAE734C7D5}"/>
                </a:ext>
              </a:extLst>
            </p:cNvPr>
            <p:cNvSpPr/>
            <p:nvPr/>
          </p:nvSpPr>
          <p:spPr>
            <a:xfrm>
              <a:off x="13456444" y="792791"/>
              <a:ext cx="267557" cy="13772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rlt_trains_trips">
            <a:extLst>
              <a:ext uri="{FF2B5EF4-FFF2-40B4-BE49-F238E27FC236}">
                <a16:creationId xmlns:a16="http://schemas.microsoft.com/office/drawing/2014/main" id="{9E2EC2C9-5721-4DA9-9B7D-209B1CDB6984}"/>
              </a:ext>
            </a:extLst>
          </p:cNvPr>
          <p:cNvGrpSpPr/>
          <p:nvPr/>
        </p:nvGrpSpPr>
        <p:grpSpPr>
          <a:xfrm>
            <a:off x="6151953" y="892066"/>
            <a:ext cx="5847213" cy="520897"/>
            <a:chOff x="6151953" y="275087"/>
            <a:chExt cx="5847213" cy="574767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FA3C786F-DEA0-495F-8348-548D126DB646}"/>
                </a:ext>
              </a:extLst>
            </p:cNvPr>
            <p:cNvSpPr/>
            <p:nvPr/>
          </p:nvSpPr>
          <p:spPr>
            <a:xfrm>
              <a:off x="6151953" y="275087"/>
              <a:ext cx="5809868" cy="157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3655E43-36EE-4451-9461-BFAC45EB6DEF}"/>
                </a:ext>
              </a:extLst>
            </p:cNvPr>
            <p:cNvSpPr/>
            <p:nvPr/>
          </p:nvSpPr>
          <p:spPr>
            <a:xfrm>
              <a:off x="11632726" y="438604"/>
              <a:ext cx="366440" cy="411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1" name="captain">
            <a:extLst>
              <a:ext uri="{FF2B5EF4-FFF2-40B4-BE49-F238E27FC236}">
                <a16:creationId xmlns:a16="http://schemas.microsoft.com/office/drawing/2014/main" id="{45611DF8-4E9F-4F42-BD9F-FFFF951939C8}"/>
              </a:ext>
            </a:extLst>
          </p:cNvPr>
          <p:cNvGrpSpPr/>
          <p:nvPr/>
        </p:nvGrpSpPr>
        <p:grpSpPr>
          <a:xfrm>
            <a:off x="5590828" y="1890385"/>
            <a:ext cx="3467111" cy="3301354"/>
            <a:chOff x="5590828" y="1376649"/>
            <a:chExt cx="3467111" cy="3642771"/>
          </a:xfrm>
          <a:solidFill>
            <a:schemeClr val="bg1"/>
          </a:solidFill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7B02539-2D56-4367-B131-660A099D2B7E}"/>
                </a:ext>
              </a:extLst>
            </p:cNvPr>
            <p:cNvSpPr/>
            <p:nvPr/>
          </p:nvSpPr>
          <p:spPr>
            <a:xfrm>
              <a:off x="5590828" y="1376649"/>
              <a:ext cx="144948" cy="14125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80B6497-0FA1-4C60-8191-12AB41B32AC7}"/>
                </a:ext>
              </a:extLst>
            </p:cNvPr>
            <p:cNvSpPr/>
            <p:nvPr/>
          </p:nvSpPr>
          <p:spPr>
            <a:xfrm>
              <a:off x="5596384" y="1548277"/>
              <a:ext cx="118849" cy="105190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430E7B6-56F7-41F6-B31F-1AF67E9A02E9}"/>
                </a:ext>
              </a:extLst>
            </p:cNvPr>
            <p:cNvSpPr/>
            <p:nvPr/>
          </p:nvSpPr>
          <p:spPr>
            <a:xfrm>
              <a:off x="5715233" y="2533424"/>
              <a:ext cx="3305622" cy="11084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CA1C5A16-8912-4E81-9D06-D8D1F31E93D9}"/>
                </a:ext>
              </a:extLst>
            </p:cNvPr>
            <p:cNvSpPr/>
            <p:nvPr/>
          </p:nvSpPr>
          <p:spPr>
            <a:xfrm>
              <a:off x="8934293" y="2662518"/>
              <a:ext cx="123646" cy="108620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B9EC2D0-13D8-4ADE-BB6C-C9EF5690729A}"/>
                </a:ext>
              </a:extLst>
            </p:cNvPr>
            <p:cNvSpPr/>
            <p:nvPr/>
          </p:nvSpPr>
          <p:spPr>
            <a:xfrm>
              <a:off x="8952432" y="3801535"/>
              <a:ext cx="99098" cy="16143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C892262-C805-43F6-9DD9-7D35F4F8EB32}"/>
                </a:ext>
              </a:extLst>
            </p:cNvPr>
            <p:cNvSpPr/>
            <p:nvPr/>
          </p:nvSpPr>
          <p:spPr>
            <a:xfrm>
              <a:off x="8952432" y="4003064"/>
              <a:ext cx="82554" cy="101635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teams">
            <a:extLst>
              <a:ext uri="{FF2B5EF4-FFF2-40B4-BE49-F238E27FC236}">
                <a16:creationId xmlns:a16="http://schemas.microsoft.com/office/drawing/2014/main" id="{9BA7D205-9504-4DD4-950A-FD51F6483820}"/>
              </a:ext>
            </a:extLst>
          </p:cNvPr>
          <p:cNvGrpSpPr/>
          <p:nvPr/>
        </p:nvGrpSpPr>
        <p:grpSpPr>
          <a:xfrm>
            <a:off x="5871520" y="1623117"/>
            <a:ext cx="3559351" cy="3579867"/>
            <a:chOff x="5871520" y="1081741"/>
            <a:chExt cx="3559351" cy="3950087"/>
          </a:xfrm>
        </p:grpSpPr>
        <p:grpSp>
          <p:nvGrpSpPr>
            <p:cNvPr id="164" name="rlt_teams_trips">
              <a:extLst>
                <a:ext uri="{FF2B5EF4-FFF2-40B4-BE49-F238E27FC236}">
                  <a16:creationId xmlns:a16="http://schemas.microsoft.com/office/drawing/2014/main" id="{8B21DE12-716B-41E6-9ED2-C3E6640108C7}"/>
                </a:ext>
              </a:extLst>
            </p:cNvPr>
            <p:cNvGrpSpPr/>
            <p:nvPr/>
          </p:nvGrpSpPr>
          <p:grpSpPr>
            <a:xfrm>
              <a:off x="6151953" y="1081741"/>
              <a:ext cx="821934" cy="578382"/>
              <a:chOff x="6151953" y="1081741"/>
              <a:chExt cx="821934" cy="578382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27AB5839-04C3-484D-889A-097C01AFAD95}"/>
                  </a:ext>
                </a:extLst>
              </p:cNvPr>
              <p:cNvSpPr/>
              <p:nvPr/>
            </p:nvSpPr>
            <p:spPr>
              <a:xfrm>
                <a:off x="6151953" y="1081741"/>
                <a:ext cx="821934" cy="433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7EBE43F9-3B59-4B33-8223-A7D2E0C7B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22776" y="1549275"/>
                <a:ext cx="142338" cy="110848"/>
              </a:xfrm>
              <a:prstGeom prst="rect">
                <a:avLst/>
              </a:prstGeom>
            </p:spPr>
          </p:pic>
        </p:grpSp>
        <p:grpSp>
          <p:nvGrpSpPr>
            <p:cNvPr id="165" name="rlt_employees_teams">
              <a:extLst>
                <a:ext uri="{FF2B5EF4-FFF2-40B4-BE49-F238E27FC236}">
                  <a16:creationId xmlns:a16="http://schemas.microsoft.com/office/drawing/2014/main" id="{1411FBE2-2F15-4797-B7B5-F7C83822E065}"/>
                </a:ext>
              </a:extLst>
            </p:cNvPr>
            <p:cNvGrpSpPr/>
            <p:nvPr/>
          </p:nvGrpSpPr>
          <p:grpSpPr>
            <a:xfrm>
              <a:off x="6517620" y="2279419"/>
              <a:ext cx="2913251" cy="2752409"/>
              <a:chOff x="6517620" y="2279419"/>
              <a:chExt cx="2913251" cy="2752409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378E341B-CB6F-4213-9FE8-C1C258A25A9A}"/>
                  </a:ext>
                </a:extLst>
              </p:cNvPr>
              <p:cNvSpPr/>
              <p:nvPr/>
            </p:nvSpPr>
            <p:spPr>
              <a:xfrm>
                <a:off x="6534681" y="2279419"/>
                <a:ext cx="88086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03F3E74-BC73-4911-ADA7-070CAC1CD5F4}"/>
                  </a:ext>
                </a:extLst>
              </p:cNvPr>
              <p:cNvSpPr/>
              <p:nvPr/>
            </p:nvSpPr>
            <p:spPr>
              <a:xfrm>
                <a:off x="6517620" y="2339048"/>
                <a:ext cx="2879297" cy="2116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201C477-0728-48D0-805F-149ADB465FE0}"/>
                  </a:ext>
                </a:extLst>
              </p:cNvPr>
              <p:cNvSpPr/>
              <p:nvPr/>
            </p:nvSpPr>
            <p:spPr>
              <a:xfrm>
                <a:off x="9277709" y="2550727"/>
                <a:ext cx="153162" cy="12193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AAEDA4A3-E757-4579-883D-27557D5EA1F3}"/>
                  </a:ext>
                </a:extLst>
              </p:cNvPr>
              <p:cNvSpPr/>
              <p:nvPr/>
            </p:nvSpPr>
            <p:spPr>
              <a:xfrm>
                <a:off x="9277709" y="3795228"/>
                <a:ext cx="123143" cy="1715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2D633CEF-E76C-47A4-956A-A1699818F601}"/>
                  </a:ext>
                </a:extLst>
              </p:cNvPr>
              <p:cNvSpPr/>
              <p:nvPr/>
            </p:nvSpPr>
            <p:spPr>
              <a:xfrm>
                <a:off x="9309528" y="4003065"/>
                <a:ext cx="72149" cy="1028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6" name="teams">
              <a:extLst>
                <a:ext uri="{FF2B5EF4-FFF2-40B4-BE49-F238E27FC236}">
                  <a16:creationId xmlns:a16="http://schemas.microsoft.com/office/drawing/2014/main" id="{655116F6-AC90-49C0-9784-1FCE59B95D1C}"/>
                </a:ext>
              </a:extLst>
            </p:cNvPr>
            <p:cNvSpPr/>
            <p:nvPr/>
          </p:nvSpPr>
          <p:spPr>
            <a:xfrm>
              <a:off x="5871520" y="1561940"/>
              <a:ext cx="1480583" cy="7089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rlt_log_process_statuses">
            <a:extLst>
              <a:ext uri="{FF2B5EF4-FFF2-40B4-BE49-F238E27FC236}">
                <a16:creationId xmlns:a16="http://schemas.microsoft.com/office/drawing/2014/main" id="{74781DEF-D251-4D7A-8DEB-96E8B3C09540}"/>
              </a:ext>
            </a:extLst>
          </p:cNvPr>
          <p:cNvGrpSpPr/>
          <p:nvPr/>
        </p:nvGrpSpPr>
        <p:grpSpPr>
          <a:xfrm>
            <a:off x="2960595" y="1040258"/>
            <a:ext cx="5215991" cy="1135016"/>
            <a:chOff x="2960595" y="438604"/>
            <a:chExt cx="5215991" cy="1252396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B34468D-00A4-4696-A818-89B21591C879}"/>
                </a:ext>
              </a:extLst>
            </p:cNvPr>
            <p:cNvSpPr/>
            <p:nvPr/>
          </p:nvSpPr>
          <p:spPr>
            <a:xfrm>
              <a:off x="2960595" y="438604"/>
              <a:ext cx="1585393" cy="12523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84D76113-8FD1-49F8-8C03-C2F84C4894AF}"/>
                </a:ext>
              </a:extLst>
            </p:cNvPr>
            <p:cNvSpPr/>
            <p:nvPr/>
          </p:nvSpPr>
          <p:spPr>
            <a:xfrm>
              <a:off x="7589044" y="1505342"/>
              <a:ext cx="587542" cy="82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933ABE4E-8424-4C23-A30F-723290E05987}"/>
                </a:ext>
              </a:extLst>
            </p:cNvPr>
            <p:cNvSpPr/>
            <p:nvPr/>
          </p:nvSpPr>
          <p:spPr>
            <a:xfrm>
              <a:off x="3740973" y="1504656"/>
              <a:ext cx="3808070" cy="504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statuses">
            <a:extLst>
              <a:ext uri="{FF2B5EF4-FFF2-40B4-BE49-F238E27FC236}">
                <a16:creationId xmlns:a16="http://schemas.microsoft.com/office/drawing/2014/main" id="{55C9F0A2-1A23-4A3E-8B31-3CFEFE23EC89}"/>
              </a:ext>
            </a:extLst>
          </p:cNvPr>
          <p:cNvSpPr/>
          <p:nvPr/>
        </p:nvSpPr>
        <p:spPr>
          <a:xfrm>
            <a:off x="1738978" y="810364"/>
            <a:ext cx="1558990" cy="626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rlt_log_process">
            <a:extLst>
              <a:ext uri="{FF2B5EF4-FFF2-40B4-BE49-F238E27FC236}">
                <a16:creationId xmlns:a16="http://schemas.microsoft.com/office/drawing/2014/main" id="{313BF499-12FB-4821-8D52-3D390769D669}"/>
              </a:ext>
            </a:extLst>
          </p:cNvPr>
          <p:cNvGrpSpPr/>
          <p:nvPr/>
        </p:nvGrpSpPr>
        <p:grpSpPr>
          <a:xfrm>
            <a:off x="6151953" y="1329216"/>
            <a:ext cx="4218579" cy="2543172"/>
            <a:chOff x="6151953" y="757445"/>
            <a:chExt cx="4218579" cy="2806179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339CE84-E162-49CC-9CD9-D647ACD053EA}"/>
                </a:ext>
              </a:extLst>
            </p:cNvPr>
            <p:cNvSpPr/>
            <p:nvPr/>
          </p:nvSpPr>
          <p:spPr>
            <a:xfrm>
              <a:off x="7449091" y="1556685"/>
              <a:ext cx="724536" cy="3712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C7CC44FF-7415-4003-B115-992E56D7FC2E}"/>
                </a:ext>
              </a:extLst>
            </p:cNvPr>
            <p:cNvSpPr/>
            <p:nvPr/>
          </p:nvSpPr>
          <p:spPr>
            <a:xfrm>
              <a:off x="6610188" y="777103"/>
              <a:ext cx="1065866" cy="77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831C27A1-DA20-4D21-8957-5C2603941678}"/>
                </a:ext>
              </a:extLst>
            </p:cNvPr>
            <p:cNvSpPr/>
            <p:nvPr/>
          </p:nvSpPr>
          <p:spPr>
            <a:xfrm>
              <a:off x="6151953" y="757445"/>
              <a:ext cx="448056" cy="260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681894B5-57F8-412E-9645-C447AB43D72E}"/>
                </a:ext>
              </a:extLst>
            </p:cNvPr>
            <p:cNvSpPr/>
            <p:nvPr/>
          </p:nvSpPr>
          <p:spPr>
            <a:xfrm>
              <a:off x="8788762" y="2187385"/>
              <a:ext cx="1581770" cy="1870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15B3F00-43DF-4A98-BB9C-3B5D1A90D5B6}"/>
                </a:ext>
              </a:extLst>
            </p:cNvPr>
            <p:cNvSpPr/>
            <p:nvPr/>
          </p:nvSpPr>
          <p:spPr>
            <a:xfrm>
              <a:off x="10093131" y="2370098"/>
              <a:ext cx="100010" cy="1193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7" name="log_process">
            <a:extLst>
              <a:ext uri="{FF2B5EF4-FFF2-40B4-BE49-F238E27FC236}">
                <a16:creationId xmlns:a16="http://schemas.microsoft.com/office/drawing/2014/main" id="{4677639A-EC62-4EBE-A096-03A6EE7583CF}"/>
              </a:ext>
            </a:extLst>
          </p:cNvPr>
          <p:cNvSpPr/>
          <p:nvPr/>
        </p:nvSpPr>
        <p:spPr>
          <a:xfrm>
            <a:off x="8139935" y="1731493"/>
            <a:ext cx="1480583" cy="887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0" name="log_track_stations">
            <a:extLst>
              <a:ext uri="{FF2B5EF4-FFF2-40B4-BE49-F238E27FC236}">
                <a16:creationId xmlns:a16="http://schemas.microsoft.com/office/drawing/2014/main" id="{0897BD34-28B4-40E4-8961-1879C44FA863}"/>
              </a:ext>
            </a:extLst>
          </p:cNvPr>
          <p:cNvGrpSpPr/>
          <p:nvPr/>
        </p:nvGrpSpPr>
        <p:grpSpPr>
          <a:xfrm>
            <a:off x="9620518" y="1034358"/>
            <a:ext cx="1621223" cy="2841156"/>
            <a:chOff x="9620518" y="432094"/>
            <a:chExt cx="1621223" cy="3134980"/>
          </a:xfrm>
        </p:grpSpPr>
        <p:sp>
          <p:nvSpPr>
            <p:cNvPr id="154" name="log_track_stations">
              <a:extLst>
                <a:ext uri="{FF2B5EF4-FFF2-40B4-BE49-F238E27FC236}">
                  <a16:creationId xmlns:a16="http://schemas.microsoft.com/office/drawing/2014/main" id="{CAF6E870-909C-4C8E-ADEA-39DFE70D4956}"/>
                </a:ext>
              </a:extLst>
            </p:cNvPr>
            <p:cNvSpPr/>
            <p:nvPr/>
          </p:nvSpPr>
          <p:spPr>
            <a:xfrm>
              <a:off x="9620518" y="432094"/>
              <a:ext cx="1621223" cy="7449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lt_stations_log_track">
              <a:extLst>
                <a:ext uri="{FF2B5EF4-FFF2-40B4-BE49-F238E27FC236}">
                  <a16:creationId xmlns:a16="http://schemas.microsoft.com/office/drawing/2014/main" id="{2A80D2A5-4ABA-44D5-9872-764D9119B769}"/>
                </a:ext>
              </a:extLst>
            </p:cNvPr>
            <p:cNvSpPr/>
            <p:nvPr/>
          </p:nvSpPr>
          <p:spPr>
            <a:xfrm>
              <a:off x="10516878" y="1155648"/>
              <a:ext cx="132077" cy="24114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lt_trips_track">
            <a:extLst>
              <a:ext uri="{FF2B5EF4-FFF2-40B4-BE49-F238E27FC236}">
                <a16:creationId xmlns:a16="http://schemas.microsoft.com/office/drawing/2014/main" id="{D2714BA1-EA45-48A1-AFE5-F982523F45EA}"/>
              </a:ext>
            </a:extLst>
          </p:cNvPr>
          <p:cNvSpPr/>
          <p:nvPr/>
        </p:nvSpPr>
        <p:spPr>
          <a:xfrm>
            <a:off x="6155713" y="1122620"/>
            <a:ext cx="2001685" cy="348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rack">
            <a:extLst>
              <a:ext uri="{FF2B5EF4-FFF2-40B4-BE49-F238E27FC236}">
                <a16:creationId xmlns:a16="http://schemas.microsoft.com/office/drawing/2014/main" id="{03AC99A1-9296-4688-95F7-8A05FBD5847D}"/>
              </a:ext>
            </a:extLst>
          </p:cNvPr>
          <p:cNvSpPr/>
          <p:nvPr/>
        </p:nvSpPr>
        <p:spPr>
          <a:xfrm>
            <a:off x="8165621" y="1040258"/>
            <a:ext cx="1461077" cy="654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rlt_pass_from_to">
            <a:extLst>
              <a:ext uri="{FF2B5EF4-FFF2-40B4-BE49-F238E27FC236}">
                <a16:creationId xmlns:a16="http://schemas.microsoft.com/office/drawing/2014/main" id="{A9FCE031-39FE-47D4-BB6C-CE75874F46CD}"/>
              </a:ext>
            </a:extLst>
          </p:cNvPr>
          <p:cNvGrpSpPr/>
          <p:nvPr/>
        </p:nvGrpSpPr>
        <p:grpSpPr>
          <a:xfrm>
            <a:off x="6866306" y="3989425"/>
            <a:ext cx="2817461" cy="389693"/>
            <a:chOff x="6866306" y="3692769"/>
            <a:chExt cx="2817461" cy="429994"/>
          </a:xfrm>
        </p:grpSpPr>
        <p:cxnSp>
          <p:nvCxnSpPr>
            <p:cNvPr id="152" name="to">
              <a:extLst>
                <a:ext uri="{FF2B5EF4-FFF2-40B4-BE49-F238E27FC236}">
                  <a16:creationId xmlns:a16="http://schemas.microsoft.com/office/drawing/2014/main" id="{8E757982-79D1-430A-A647-E17D405EC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6100" y="3967532"/>
              <a:ext cx="2730598" cy="155231"/>
            </a:xfrm>
            <a:prstGeom prst="bentConnector3">
              <a:avLst>
                <a:gd name="adj1" fmla="val 37181"/>
              </a:avLst>
            </a:prstGeom>
            <a:ln w="79375" cap="sq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om">
              <a:extLst>
                <a:ext uri="{FF2B5EF4-FFF2-40B4-BE49-F238E27FC236}">
                  <a16:creationId xmlns:a16="http://schemas.microsoft.com/office/drawing/2014/main" id="{ECE1A192-677C-47D5-8EC8-A8AAF1B8DC53}"/>
                </a:ext>
              </a:extLst>
            </p:cNvPr>
            <p:cNvSpPr/>
            <p:nvPr/>
          </p:nvSpPr>
          <p:spPr>
            <a:xfrm>
              <a:off x="6866306" y="3692769"/>
              <a:ext cx="2817461" cy="148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rlt_trips_tickets">
            <a:extLst>
              <a:ext uri="{FF2B5EF4-FFF2-40B4-BE49-F238E27FC236}">
                <a16:creationId xmlns:a16="http://schemas.microsoft.com/office/drawing/2014/main" id="{E4A54E69-95D9-456B-A3BD-3C458B78CECB}"/>
              </a:ext>
            </a:extLst>
          </p:cNvPr>
          <p:cNvGrpSpPr/>
          <p:nvPr/>
        </p:nvGrpSpPr>
        <p:grpSpPr>
          <a:xfrm>
            <a:off x="5043055" y="1887856"/>
            <a:ext cx="1205345" cy="1530620"/>
            <a:chOff x="5043055" y="1373862"/>
            <a:chExt cx="1205345" cy="1688913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4C545E2-1BB3-4C62-B875-69AD9E2AD50A}"/>
                </a:ext>
              </a:extLst>
            </p:cNvPr>
            <p:cNvSpPr/>
            <p:nvPr/>
          </p:nvSpPr>
          <p:spPr>
            <a:xfrm>
              <a:off x="5043055" y="2796451"/>
              <a:ext cx="1205345" cy="2663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lt_">
              <a:extLst>
                <a:ext uri="{FF2B5EF4-FFF2-40B4-BE49-F238E27FC236}">
                  <a16:creationId xmlns:a16="http://schemas.microsoft.com/office/drawing/2014/main" id="{64B7ABE2-EC2F-447D-8EED-CD38A61410B0}"/>
                </a:ext>
              </a:extLst>
            </p:cNvPr>
            <p:cNvSpPr/>
            <p:nvPr/>
          </p:nvSpPr>
          <p:spPr>
            <a:xfrm>
              <a:off x="5089330" y="1373862"/>
              <a:ext cx="105507" cy="14266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trips">
            <a:extLst>
              <a:ext uri="{FF2B5EF4-FFF2-40B4-BE49-F238E27FC236}">
                <a16:creationId xmlns:a16="http://schemas.microsoft.com/office/drawing/2014/main" id="{9D36CECE-9780-4469-A509-2ADEEB4D7014}"/>
              </a:ext>
            </a:extLst>
          </p:cNvPr>
          <p:cNvSpPr/>
          <p:nvPr/>
        </p:nvSpPr>
        <p:spPr>
          <a:xfrm>
            <a:off x="4615295" y="735874"/>
            <a:ext cx="1545336" cy="1139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ickets-refund">
            <a:extLst>
              <a:ext uri="{FF2B5EF4-FFF2-40B4-BE49-F238E27FC236}">
                <a16:creationId xmlns:a16="http://schemas.microsoft.com/office/drawing/2014/main" id="{F753ABEE-53F2-48DE-97ED-3180C89A1B8B}"/>
              </a:ext>
            </a:extLst>
          </p:cNvPr>
          <p:cNvSpPr/>
          <p:nvPr/>
        </p:nvSpPr>
        <p:spPr>
          <a:xfrm>
            <a:off x="3521676" y="3285638"/>
            <a:ext cx="1898983" cy="873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log-purchase">
            <a:extLst>
              <a:ext uri="{FF2B5EF4-FFF2-40B4-BE49-F238E27FC236}">
                <a16:creationId xmlns:a16="http://schemas.microsoft.com/office/drawing/2014/main" id="{523DEA11-DEA0-4590-A5D9-9C787E9C77D2}"/>
              </a:ext>
            </a:extLst>
          </p:cNvPr>
          <p:cNvSpPr/>
          <p:nvPr/>
        </p:nvSpPr>
        <p:spPr>
          <a:xfrm>
            <a:off x="775855" y="5684044"/>
            <a:ext cx="1486082" cy="1073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passenger-buys-ticket">
            <a:extLst>
              <a:ext uri="{FF2B5EF4-FFF2-40B4-BE49-F238E27FC236}">
                <a16:creationId xmlns:a16="http://schemas.microsoft.com/office/drawing/2014/main" id="{539F40B2-2360-40D3-B4DB-737F1C6953D2}"/>
              </a:ext>
            </a:extLst>
          </p:cNvPr>
          <p:cNvCxnSpPr>
            <a:cxnSpLocks/>
          </p:cNvCxnSpPr>
          <p:nvPr/>
        </p:nvCxnSpPr>
        <p:spPr>
          <a:xfrm>
            <a:off x="2297906" y="3989425"/>
            <a:ext cx="3060367" cy="281215"/>
          </a:xfrm>
          <a:prstGeom prst="bentConnector3">
            <a:avLst>
              <a:gd name="adj1" fmla="val 33271"/>
            </a:avLst>
          </a:prstGeom>
          <a:ln w="1270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rlt_addresses">
            <a:extLst>
              <a:ext uri="{FF2B5EF4-FFF2-40B4-BE49-F238E27FC236}">
                <a16:creationId xmlns:a16="http://schemas.microsoft.com/office/drawing/2014/main" id="{FD112EA6-6641-45AE-AB2E-8D28ED7E6C7B}"/>
              </a:ext>
            </a:extLst>
          </p:cNvPr>
          <p:cNvGrpSpPr/>
          <p:nvPr/>
        </p:nvGrpSpPr>
        <p:grpSpPr>
          <a:xfrm>
            <a:off x="10068910" y="4450417"/>
            <a:ext cx="4695055" cy="2058411"/>
            <a:chOff x="10068910" y="4201433"/>
            <a:chExt cx="4695055" cy="2271286"/>
          </a:xfrm>
        </p:grpSpPr>
        <p:sp>
          <p:nvSpPr>
            <p:cNvPr id="147" name="rlt_employees_addresses">
              <a:extLst>
                <a:ext uri="{FF2B5EF4-FFF2-40B4-BE49-F238E27FC236}">
                  <a16:creationId xmlns:a16="http://schemas.microsoft.com/office/drawing/2014/main" id="{A9D1190A-571A-4FCE-916A-8B9257F6A496}"/>
                </a:ext>
              </a:extLst>
            </p:cNvPr>
            <p:cNvSpPr/>
            <p:nvPr/>
          </p:nvSpPr>
          <p:spPr>
            <a:xfrm>
              <a:off x="10068910" y="5538952"/>
              <a:ext cx="2646771" cy="4099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lt_companies_addresses">
              <a:extLst>
                <a:ext uri="{FF2B5EF4-FFF2-40B4-BE49-F238E27FC236}">
                  <a16:creationId xmlns:a16="http://schemas.microsoft.com/office/drawing/2014/main" id="{A894C7E3-4651-437C-80DF-54BDC4E1C0C3}"/>
                </a:ext>
              </a:extLst>
            </p:cNvPr>
            <p:cNvSpPr/>
            <p:nvPr/>
          </p:nvSpPr>
          <p:spPr>
            <a:xfrm>
              <a:off x="14157789" y="5383658"/>
              <a:ext cx="606176" cy="10890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lt_stations_addresses">
              <a:extLst>
                <a:ext uri="{FF2B5EF4-FFF2-40B4-BE49-F238E27FC236}">
                  <a16:creationId xmlns:a16="http://schemas.microsoft.com/office/drawing/2014/main" id="{EA92C003-E0DC-4F6A-8B06-10A27B685BA5}"/>
                </a:ext>
              </a:extLst>
            </p:cNvPr>
            <p:cNvSpPr/>
            <p:nvPr/>
          </p:nvSpPr>
          <p:spPr>
            <a:xfrm>
              <a:off x="10504178" y="4201433"/>
              <a:ext cx="2211503" cy="1234229"/>
            </a:xfrm>
            <a:custGeom>
              <a:avLst/>
              <a:gdLst>
                <a:gd name="connsiteX0" fmla="*/ 0 w 1849006"/>
                <a:gd name="connsiteY0" fmla="*/ 0 h 1202787"/>
                <a:gd name="connsiteX1" fmla="*/ 1849006 w 1849006"/>
                <a:gd name="connsiteY1" fmla="*/ 0 h 1202787"/>
                <a:gd name="connsiteX2" fmla="*/ 1849006 w 1849006"/>
                <a:gd name="connsiteY2" fmla="*/ 1202787 h 1202787"/>
                <a:gd name="connsiteX3" fmla="*/ 0 w 1849006"/>
                <a:gd name="connsiteY3" fmla="*/ 1202787 h 1202787"/>
                <a:gd name="connsiteX4" fmla="*/ 0 w 1849006"/>
                <a:gd name="connsiteY4" fmla="*/ 0 h 1202787"/>
                <a:gd name="connsiteX0" fmla="*/ 0 w 1855537"/>
                <a:gd name="connsiteY0" fmla="*/ 0 h 1245241"/>
                <a:gd name="connsiteX1" fmla="*/ 1855537 w 1855537"/>
                <a:gd name="connsiteY1" fmla="*/ 42454 h 1245241"/>
                <a:gd name="connsiteX2" fmla="*/ 1855537 w 1855537"/>
                <a:gd name="connsiteY2" fmla="*/ 1245241 h 1245241"/>
                <a:gd name="connsiteX3" fmla="*/ 6531 w 1855537"/>
                <a:gd name="connsiteY3" fmla="*/ 1245241 h 1245241"/>
                <a:gd name="connsiteX4" fmla="*/ 0 w 1855537"/>
                <a:gd name="connsiteY4" fmla="*/ 0 h 1245241"/>
                <a:gd name="connsiteX0" fmla="*/ 0 w 1855537"/>
                <a:gd name="connsiteY0" fmla="*/ 110 h 1245351"/>
                <a:gd name="connsiteX1" fmla="*/ 1855537 w 1855537"/>
                <a:gd name="connsiteY1" fmla="*/ 42564 h 1245351"/>
                <a:gd name="connsiteX2" fmla="*/ 1855537 w 1855537"/>
                <a:gd name="connsiteY2" fmla="*/ 1245351 h 1245351"/>
                <a:gd name="connsiteX3" fmla="*/ 6531 w 1855537"/>
                <a:gd name="connsiteY3" fmla="*/ 1245351 h 1245351"/>
                <a:gd name="connsiteX4" fmla="*/ 0 w 1855537"/>
                <a:gd name="connsiteY4" fmla="*/ 110 h 124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5537" h="1245351">
                  <a:moveTo>
                    <a:pt x="0" y="110"/>
                  </a:moveTo>
                  <a:cubicBezTo>
                    <a:pt x="615247" y="-2068"/>
                    <a:pt x="1237025" y="28413"/>
                    <a:pt x="1855537" y="42564"/>
                  </a:cubicBezTo>
                  <a:lnTo>
                    <a:pt x="1855537" y="1245351"/>
                  </a:lnTo>
                  <a:lnTo>
                    <a:pt x="6531" y="1245351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1" name="adresses_cities">
            <a:extLst>
              <a:ext uri="{FF2B5EF4-FFF2-40B4-BE49-F238E27FC236}">
                <a16:creationId xmlns:a16="http://schemas.microsoft.com/office/drawing/2014/main" id="{B9825ACA-4A2D-4ACF-8136-98FEFD45B0E4}"/>
              </a:ext>
            </a:extLst>
          </p:cNvPr>
          <p:cNvSpPr/>
          <p:nvPr/>
        </p:nvSpPr>
        <p:spPr>
          <a:xfrm>
            <a:off x="12698857" y="5147398"/>
            <a:ext cx="1458932" cy="1610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employees">
            <a:extLst>
              <a:ext uri="{FF2B5EF4-FFF2-40B4-BE49-F238E27FC236}">
                <a16:creationId xmlns:a16="http://schemas.microsoft.com/office/drawing/2014/main" id="{73D40FD3-E92B-4CC1-92C8-837E0AA37824}"/>
              </a:ext>
            </a:extLst>
          </p:cNvPr>
          <p:cNvSpPr/>
          <p:nvPr/>
        </p:nvSpPr>
        <p:spPr>
          <a:xfrm>
            <a:off x="8570640" y="5205366"/>
            <a:ext cx="1498270" cy="1552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3" name="stations-tanks">
            <a:extLst>
              <a:ext uri="{FF2B5EF4-FFF2-40B4-BE49-F238E27FC236}">
                <a16:creationId xmlns:a16="http://schemas.microsoft.com/office/drawing/2014/main" id="{FF1E5AB3-6980-4A6E-9077-EA493FFC3E59}"/>
              </a:ext>
            </a:extLst>
          </p:cNvPr>
          <p:cNvGrpSpPr/>
          <p:nvPr/>
        </p:nvGrpSpPr>
        <p:grpSpPr>
          <a:xfrm>
            <a:off x="9657706" y="3550569"/>
            <a:ext cx="3431570" cy="908653"/>
            <a:chOff x="9688530" y="3205537"/>
            <a:chExt cx="3431570" cy="1002623"/>
          </a:xfrm>
          <a:solidFill>
            <a:schemeClr val="bg1"/>
          </a:solidFill>
        </p:grpSpPr>
        <p:sp>
          <p:nvSpPr>
            <p:cNvPr id="145" name="stations">
              <a:extLst>
                <a:ext uri="{FF2B5EF4-FFF2-40B4-BE49-F238E27FC236}">
                  <a16:creationId xmlns:a16="http://schemas.microsoft.com/office/drawing/2014/main" id="{5E706C7E-9A13-4B9D-912C-2C48C4F951D7}"/>
                </a:ext>
              </a:extLst>
            </p:cNvPr>
            <p:cNvSpPr/>
            <p:nvPr/>
          </p:nvSpPr>
          <p:spPr>
            <a:xfrm>
              <a:off x="9688530" y="3521123"/>
              <a:ext cx="1972639" cy="68703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anks">
              <a:extLst>
                <a:ext uri="{FF2B5EF4-FFF2-40B4-BE49-F238E27FC236}">
                  <a16:creationId xmlns:a16="http://schemas.microsoft.com/office/drawing/2014/main" id="{9F8DAEA4-3C25-4360-BFEE-42CB532E5559}"/>
                </a:ext>
              </a:extLst>
            </p:cNvPr>
            <p:cNvSpPr/>
            <p:nvPr/>
          </p:nvSpPr>
          <p:spPr>
            <a:xfrm>
              <a:off x="11624733" y="3205537"/>
              <a:ext cx="1495367" cy="9657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rlt_models_companies">
            <a:extLst>
              <a:ext uri="{FF2B5EF4-FFF2-40B4-BE49-F238E27FC236}">
                <a16:creationId xmlns:a16="http://schemas.microsoft.com/office/drawing/2014/main" id="{F6814A96-0793-471A-A2E6-28B413F39956}"/>
              </a:ext>
            </a:extLst>
          </p:cNvPr>
          <p:cNvSpPr/>
          <p:nvPr/>
        </p:nvSpPr>
        <p:spPr>
          <a:xfrm>
            <a:off x="15513978" y="1479031"/>
            <a:ext cx="339047" cy="4042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lt_trains_models">
            <a:extLst>
              <a:ext uri="{FF2B5EF4-FFF2-40B4-BE49-F238E27FC236}">
                <a16:creationId xmlns:a16="http://schemas.microsoft.com/office/drawing/2014/main" id="{871CDE71-B361-480A-8DBF-7406D4EC8043}"/>
              </a:ext>
            </a:extLst>
          </p:cNvPr>
          <p:cNvSpPr/>
          <p:nvPr/>
        </p:nvSpPr>
        <p:spPr>
          <a:xfrm>
            <a:off x="13454063" y="1034358"/>
            <a:ext cx="1548029" cy="161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trains_models_comp">
            <a:extLst>
              <a:ext uri="{FF2B5EF4-FFF2-40B4-BE49-F238E27FC236}">
                <a16:creationId xmlns:a16="http://schemas.microsoft.com/office/drawing/2014/main" id="{C6449032-D823-4463-8D20-1A15C18307B3}"/>
              </a:ext>
            </a:extLst>
          </p:cNvPr>
          <p:cNvGrpSpPr/>
          <p:nvPr/>
        </p:nvGrpSpPr>
        <p:grpSpPr>
          <a:xfrm>
            <a:off x="11979667" y="735874"/>
            <a:ext cx="4335695" cy="5772955"/>
            <a:chOff x="11979667" y="102742"/>
            <a:chExt cx="4335695" cy="6369977"/>
          </a:xfrm>
        </p:grpSpPr>
        <p:sp>
          <p:nvSpPr>
            <p:cNvPr id="142" name="companies">
              <a:extLst>
                <a:ext uri="{FF2B5EF4-FFF2-40B4-BE49-F238E27FC236}">
                  <a16:creationId xmlns:a16="http://schemas.microsoft.com/office/drawing/2014/main" id="{7B27809E-7AAA-4A96-97BD-33369D5B5C5A}"/>
                </a:ext>
              </a:extLst>
            </p:cNvPr>
            <p:cNvSpPr/>
            <p:nvPr/>
          </p:nvSpPr>
          <p:spPr>
            <a:xfrm>
              <a:off x="14763964" y="5383658"/>
              <a:ext cx="1345915" cy="10890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models">
              <a:extLst>
                <a:ext uri="{FF2B5EF4-FFF2-40B4-BE49-F238E27FC236}">
                  <a16:creationId xmlns:a16="http://schemas.microsoft.com/office/drawing/2014/main" id="{3A15FDDD-08AF-4981-AD78-969FB01DCA82}"/>
                </a:ext>
              </a:extLst>
            </p:cNvPr>
            <p:cNvSpPr/>
            <p:nvPr/>
          </p:nvSpPr>
          <p:spPr>
            <a:xfrm>
              <a:off x="14966662" y="102742"/>
              <a:ext cx="1348700" cy="8322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rains">
              <a:extLst>
                <a:ext uri="{FF2B5EF4-FFF2-40B4-BE49-F238E27FC236}">
                  <a16:creationId xmlns:a16="http://schemas.microsoft.com/office/drawing/2014/main" id="{1F811B5A-6581-49FF-9E37-4D7EB70F96E0}"/>
                </a:ext>
              </a:extLst>
            </p:cNvPr>
            <p:cNvSpPr/>
            <p:nvPr/>
          </p:nvSpPr>
          <p:spPr>
            <a:xfrm>
              <a:off x="11979667" y="184936"/>
              <a:ext cx="1574322" cy="9760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7" name="tickets-types">
            <a:extLst>
              <a:ext uri="{FF2B5EF4-FFF2-40B4-BE49-F238E27FC236}">
                <a16:creationId xmlns:a16="http://schemas.microsoft.com/office/drawing/2014/main" id="{C4B7F17E-DAE2-4B33-87ED-38E950670842}"/>
              </a:ext>
            </a:extLst>
          </p:cNvPr>
          <p:cNvGrpSpPr/>
          <p:nvPr/>
        </p:nvGrpSpPr>
        <p:grpSpPr>
          <a:xfrm>
            <a:off x="5389141" y="3188436"/>
            <a:ext cx="3354435" cy="1549072"/>
            <a:chOff x="5389141" y="2808940"/>
            <a:chExt cx="3354435" cy="1709272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511DDD4-C798-45D8-A7DA-6D39274FCC71}"/>
                </a:ext>
              </a:extLst>
            </p:cNvPr>
            <p:cNvSpPr/>
            <p:nvPr/>
          </p:nvSpPr>
          <p:spPr>
            <a:xfrm>
              <a:off x="5389141" y="3043325"/>
              <a:ext cx="1471330" cy="14748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F28F92-0C70-49B2-8222-108DCECABB64}"/>
                </a:ext>
              </a:extLst>
            </p:cNvPr>
            <p:cNvSpPr/>
            <p:nvPr/>
          </p:nvSpPr>
          <p:spPr>
            <a:xfrm>
              <a:off x="6853007" y="2808940"/>
              <a:ext cx="1890569" cy="7734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passengers-pockets">
            <a:extLst>
              <a:ext uri="{FF2B5EF4-FFF2-40B4-BE49-F238E27FC236}">
                <a16:creationId xmlns:a16="http://schemas.microsoft.com/office/drawing/2014/main" id="{3FDB9229-7294-4188-BCF6-3892365BDACF}"/>
              </a:ext>
            </a:extLst>
          </p:cNvPr>
          <p:cNvSpPr/>
          <p:nvPr/>
        </p:nvSpPr>
        <p:spPr>
          <a:xfrm>
            <a:off x="736079" y="3400853"/>
            <a:ext cx="1495570" cy="2272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list-10">
            <a:extLst>
              <a:ext uri="{FF2B5EF4-FFF2-40B4-BE49-F238E27FC236}">
                <a16:creationId xmlns:a16="http://schemas.microsoft.com/office/drawing/2014/main" id="{558B38B6-F387-4BBF-9898-7B3811FAA112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10- "trips" are run under a schedule.</a:t>
            </a:r>
          </a:p>
        </p:txBody>
      </p:sp>
      <p:sp>
        <p:nvSpPr>
          <p:cNvPr id="94" name="list-9">
            <a:extLst>
              <a:ext uri="{FF2B5EF4-FFF2-40B4-BE49-F238E27FC236}">
                <a16:creationId xmlns:a16="http://schemas.microsoft.com/office/drawing/2014/main" id="{6B7FAC1A-E4E9-468D-A8A7-A214AA3BB827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09- A "passenger" joins "trips" from a station to another.</a:t>
            </a:r>
          </a:p>
        </p:txBody>
      </p:sp>
      <p:sp>
        <p:nvSpPr>
          <p:cNvPr id="95" name="list-8">
            <a:extLst>
              <a:ext uri="{FF2B5EF4-FFF2-40B4-BE49-F238E27FC236}">
                <a16:creationId xmlns:a16="http://schemas.microsoft.com/office/drawing/2014/main" id="{82A133A7-D157-43AF-BAB0-C779B0955991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08- "Tickets" could be refunded for a reasons or another.</a:t>
            </a:r>
          </a:p>
        </p:txBody>
      </p:sp>
      <p:sp>
        <p:nvSpPr>
          <p:cNvPr id="96" name="list-7">
            <a:extLst>
              <a:ext uri="{FF2B5EF4-FFF2-40B4-BE49-F238E27FC236}">
                <a16:creationId xmlns:a16="http://schemas.microsoft.com/office/drawing/2014/main" id="{A7903194-53DF-443E-85E4-AD95B327C810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07- Each "purchase transaction" should be stored.</a:t>
            </a:r>
          </a:p>
        </p:txBody>
      </p:sp>
      <p:sp>
        <p:nvSpPr>
          <p:cNvPr id="98" name="list-6">
            <a:extLst>
              <a:ext uri="{FF2B5EF4-FFF2-40B4-BE49-F238E27FC236}">
                <a16:creationId xmlns:a16="http://schemas.microsoft.com/office/drawing/2014/main" id="{22A0758D-DF3C-40AD-9649-4AE4AE991BAD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06- A "passenger" buys a ticket.</a:t>
            </a:r>
          </a:p>
        </p:txBody>
      </p:sp>
      <p:sp>
        <p:nvSpPr>
          <p:cNvPr id="107" name="list-5">
            <a:extLst>
              <a:ext uri="{FF2B5EF4-FFF2-40B4-BE49-F238E27FC236}">
                <a16:creationId xmlns:a16="http://schemas.microsoft.com/office/drawing/2014/main" id="{C5081E96-C401-4C10-BE66-A3628179FE2E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05- "Employees", "stations", and "companies", each has an "address".</a:t>
            </a:r>
          </a:p>
        </p:txBody>
      </p:sp>
      <p:sp>
        <p:nvSpPr>
          <p:cNvPr id="116" name="list-4">
            <a:extLst>
              <a:ext uri="{FF2B5EF4-FFF2-40B4-BE49-F238E27FC236}">
                <a16:creationId xmlns:a16="http://schemas.microsoft.com/office/drawing/2014/main" id="{E960AD43-D3DC-40CB-B6B0-FDB5CCD6FA9B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04- Each "station" has many tanks, and each "tank" belongs to one station.</a:t>
            </a:r>
          </a:p>
        </p:txBody>
      </p:sp>
      <p:sp>
        <p:nvSpPr>
          <p:cNvPr id="118" name="list-3">
            <a:extLst>
              <a:ext uri="{FF2B5EF4-FFF2-40B4-BE49-F238E27FC236}">
                <a16:creationId xmlns:a16="http://schemas.microsoft.com/office/drawing/2014/main" id="{4B8346ED-C64D-4FFE-AB2A-E948E07EEB90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03- Each "train" has a "model" and is made by a company.</a:t>
            </a:r>
          </a:p>
        </p:txBody>
      </p:sp>
      <p:sp>
        <p:nvSpPr>
          <p:cNvPr id="119" name="list-2">
            <a:extLst>
              <a:ext uri="{FF2B5EF4-FFF2-40B4-BE49-F238E27FC236}">
                <a16:creationId xmlns:a16="http://schemas.microsoft.com/office/drawing/2014/main" id="{B6353EE9-E89E-4452-A78A-A4303420B38E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02- Each "ticket" has a "type" which could belong to another ticket too.</a:t>
            </a:r>
          </a:p>
        </p:txBody>
      </p:sp>
      <p:sp>
        <p:nvSpPr>
          <p:cNvPr id="121" name="list-1">
            <a:extLst>
              <a:ext uri="{FF2B5EF4-FFF2-40B4-BE49-F238E27FC236}">
                <a16:creationId xmlns:a16="http://schemas.microsoft.com/office/drawing/2014/main" id="{6DFA3277-734F-4920-828C-6D4DDB054A36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01- Each "passenger" has a "pocket".</a:t>
            </a:r>
          </a:p>
        </p:txBody>
      </p:sp>
    </p:spTree>
    <p:extLst>
      <p:ext uri="{BB962C8B-B14F-4D97-AF65-F5344CB8AC3E}">
        <p14:creationId xmlns:p14="http://schemas.microsoft.com/office/powerpoint/2010/main" val="3971340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31" grpId="0" animBg="1"/>
      <p:bldP spid="132" grpId="0" animBg="1"/>
      <p:bldP spid="134" grpId="0" animBg="1"/>
      <p:bldP spid="135" grpId="0" animBg="1"/>
      <p:bldP spid="138" grpId="0" animBg="1"/>
      <p:bldP spid="93" grpId="1"/>
      <p:bldP spid="94" grpId="0"/>
      <p:bldP spid="94" grpId="1"/>
      <p:bldP spid="95" grpId="0"/>
      <p:bldP spid="95" grpId="1"/>
      <p:bldP spid="96" grpId="0"/>
      <p:bldP spid="96" grpId="1"/>
      <p:bldP spid="98" grpId="0"/>
      <p:bldP spid="98" grpId="1"/>
      <p:bldP spid="107" grpId="0"/>
      <p:bldP spid="107" grpId="1"/>
      <p:bldP spid="116" grpId="0"/>
      <p:bldP spid="116" grpId="1"/>
      <p:bldP spid="118" grpId="0"/>
      <p:bldP spid="118" grpId="1"/>
      <p:bldP spid="119" grpId="0"/>
      <p:bldP spid="119" grpId="1"/>
      <p:bldP spid="1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creen">
            <a:extLst>
              <a:ext uri="{FF2B5EF4-FFF2-40B4-BE49-F238E27FC236}">
                <a16:creationId xmlns:a16="http://schemas.microsoft.com/office/drawing/2014/main" id="{87238C8D-36CA-4765-95D3-E78309700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746" l="193" r="99615">
                        <a14:foregroundMark x1="20809" y1="29771" x2="20617" y2="43766"/>
                        <a14:foregroundMark x1="20617" y1="43766" x2="7322" y2="58779"/>
                        <a14:foregroundMark x1="7322" y1="58779" x2="5202" y2="42494"/>
                        <a14:foregroundMark x1="5202" y1="42494" x2="21002" y2="29262"/>
                        <a14:foregroundMark x1="21002" y1="29262" x2="41040" y2="37150"/>
                        <a14:foregroundMark x1="66474" y1="39695" x2="36802" y2="67684"/>
                        <a14:foregroundMark x1="36802" y1="67684" x2="48555" y2="74809"/>
                        <a14:foregroundMark x1="48555" y1="74809" x2="77071" y2="66921"/>
                        <a14:foregroundMark x1="77071" y1="66921" x2="90559" y2="48346"/>
                        <a14:foregroundMark x1="90559" y1="48346" x2="84008" y2="32316"/>
                        <a14:foregroundMark x1="84008" y1="32316" x2="82466" y2="31807"/>
                        <a14:foregroundMark x1="93720" y1="13995" x2="98844" y2="47074"/>
                        <a14:foregroundMark x1="93681" y1="13740" x2="93720" y2="13995"/>
                        <a14:foregroundMark x1="93642" y1="13486" x2="93681" y2="13740"/>
                        <a14:foregroundMark x1="98844" y1="47074" x2="94220" y2="68702"/>
                        <a14:foregroundMark x1="94220" y1="68702" x2="87669" y2="82443"/>
                        <a14:foregroundMark x1="87669" y1="82443" x2="39692" y2="85496"/>
                        <a14:foregroundMark x1="39692" y1="85496" x2="24470" y2="79898"/>
                        <a14:foregroundMark x1="24470" y1="79898" x2="14836" y2="62850"/>
                        <a14:foregroundMark x1="14836" y1="62850" x2="15607" y2="40204"/>
                        <a14:foregroundMark x1="15607" y1="40204" x2="40655" y2="22901"/>
                        <a14:foregroundMark x1="40655" y1="22901" x2="71291" y2="20865"/>
                        <a14:foregroundMark x1="71291" y1="20865" x2="82852" y2="22646"/>
                        <a14:foregroundMark x1="82852" y1="22646" x2="93834" y2="22392"/>
                        <a14:foregroundMark x1="93834" y1="22392" x2="95568" y2="21628"/>
                        <a14:foregroundMark x1="88360" y1="15625" x2="6744" y2="18575"/>
                        <a14:foregroundMark x1="94874" y1="15390" x2="88470" y2="15621"/>
                        <a14:foregroundMark x1="98266" y1="15267" x2="95064" y2="15383"/>
                        <a14:foregroundMark x1="6744" y1="18575" x2="1734" y2="34097"/>
                        <a14:foregroundMark x1="1734" y1="34097" x2="6358" y2="97201"/>
                        <a14:foregroundMark x1="6358" y1="97201" x2="28324" y2="98219"/>
                        <a14:foregroundMark x1="28324" y1="98219" x2="99615" y2="88550"/>
                        <a14:foregroundMark x1="89403" y1="24682" x2="8671" y2="34860"/>
                        <a14:foregroundMark x1="8671" y1="34860" x2="17148" y2="97201"/>
                        <a14:foregroundMark x1="17148" y1="97201" x2="52987" y2="98219"/>
                        <a14:foregroundMark x1="52987" y1="98219" x2="89403" y2="87532"/>
                        <a14:foregroundMark x1="89403" y1="87532" x2="96532" y2="75064"/>
                        <a14:foregroundMark x1="96532" y1="75064" x2="98266" y2="57761"/>
                        <a14:foregroundMark x1="98266" y1="57761" x2="80732" y2="18575"/>
                        <a14:foregroundMark x1="80732" y1="29771" x2="50867" y2="62341"/>
                        <a14:foregroundMark x1="85356" y1="36132" x2="59345" y2="66667"/>
                        <a14:foregroundMark x1="92678" y1="40967" x2="76686" y2="73537"/>
                        <a14:foregroundMark x1="96532" y1="50636" x2="82466" y2="73537"/>
                        <a14:foregroundMark x1="96532" y1="54198" x2="78613" y2="75318"/>
                        <a14:foregroundMark x1="78613" y1="75318" x2="36416" y2="71756"/>
                        <a14:foregroundMark x1="36416" y1="71756" x2="35838" y2="48092"/>
                        <a14:foregroundMark x1="35838" y1="48092" x2="65896" y2="40204"/>
                        <a14:foregroundMark x1="65896" y1="40204" x2="70520" y2="35369"/>
                        <a14:foregroundMark x1="70713" y1="33079" x2="50096" y2="35369"/>
                        <a14:foregroundMark x1="50096" y1="35369" x2="31792" y2="46056"/>
                        <a14:foregroundMark x1="31792" y1="46056" x2="22929" y2="57252"/>
                        <a14:foregroundMark x1="22929" y1="57252" x2="22929" y2="69975"/>
                        <a14:foregroundMark x1="26590" y1="70229" x2="21965" y2="40967"/>
                        <a14:foregroundMark x1="22158" y1="45293" x2="39114" y2="37913"/>
                        <a14:foregroundMark x1="32370" y1="39695" x2="21965" y2="44275"/>
                        <a14:foregroundMark x1="21965" y1="44275" x2="18304" y2="60814"/>
                        <a14:foregroundMark x1="18304" y1="60814" x2="18304" y2="74300"/>
                        <a14:foregroundMark x1="18304" y1="74300" x2="24855" y2="89313"/>
                        <a14:foregroundMark x1="24855" y1="89313" x2="90366" y2="95420"/>
                        <a14:foregroundMark x1="90366" y1="95420" x2="1349" y2="92366"/>
                        <a14:foregroundMark x1="1349" y1="92366" x2="10019" y2="99491"/>
                        <a14:foregroundMark x1="10019" y1="99491" x2="10790" y2="99746"/>
                        <a14:foregroundMark x1="23699" y1="99237" x2="48748" y2="98982"/>
                        <a14:foregroundMark x1="48748" y1="98982" x2="77071" y2="99237"/>
                        <a14:foregroundMark x1="77071" y1="99237" x2="91715" y2="98982"/>
                        <a14:foregroundMark x1="91715" y1="98982" x2="98651" y2="89313"/>
                        <a14:foregroundMark x1="98651" y1="89313" x2="99615" y2="46565"/>
                        <a14:foregroundMark x1="99615" y1="46565" x2="97688" y2="45547"/>
                        <a14:foregroundMark x1="2890" y1="97201" x2="4624" y2="28244"/>
                        <a14:foregroundMark x1="4624" y1="28244" x2="963" y2="35878"/>
                        <a14:foregroundMark x1="385" y1="96438" x2="963" y2="19847"/>
                        <a14:foregroundMark x1="93256" y1="12977" x2="90366" y2="4835"/>
                        <a14:foregroundMark x1="90366" y1="3817" x2="89788" y2="9924"/>
                        <a14:foregroundMark x1="92100" y1="9924" x2="87476" y2="11450"/>
                        <a14:foregroundMark x1="88825" y1="9160" x2="92100" y2="5089"/>
                        <a14:foregroundMark x1="92100" y1="5344" x2="89210" y2="7888"/>
                        <a14:foregroundMark x1="89210" y1="7125" x2="89210" y2="1527"/>
                        <a14:foregroundMark x1="88825" y1="7888" x2="89210" y2="0"/>
                        <a14:foregroundMark x1="7514" y1="11196" x2="7707" y2="254"/>
                        <a14:foregroundMark x1="88054" y1="11450" x2="88054" y2="11450"/>
                        <a14:foregroundMark x1="87861" y1="11196" x2="87861" y2="11196"/>
                        <a14:foregroundMark x1="87861" y1="11450" x2="87861" y2="11450"/>
                        <a14:foregroundMark x1="87861" y1="10941" x2="87861" y2="10941"/>
                        <a14:foregroundMark x1="87861" y1="11705" x2="87861" y2="11705"/>
                        <a14:foregroundMark x1="87861" y1="11196" x2="87861" y2="11196"/>
                        <a14:foregroundMark x1="87861" y1="11196" x2="87861" y2="11196"/>
                        <a14:foregroundMark x1="87861" y1="11196" x2="87861" y2="11705"/>
                        <a14:foregroundMark x1="93642" y1="14249" x2="93642" y2="14249"/>
                        <a14:foregroundMark x1="94027" y1="13995" x2="94027" y2="13995"/>
                        <a14:foregroundMark x1="93834" y1="13995" x2="93834" y2="13995"/>
                        <a14:foregroundMark x1="93642" y1="13995" x2="93642" y2="13995"/>
                        <a14:foregroundMark x1="93642" y1="14249" x2="93642" y2="14249"/>
                        <a14:foregroundMark x1="93642" y1="14249" x2="93642" y2="14249"/>
                        <a14:foregroundMark x1="93449" y1="14249" x2="94027" y2="13740"/>
                        <a14:backgroundMark x1="87476" y1="11959" x2="87476" y2="10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52" y="0"/>
            <a:ext cx="15218979" cy="5360276"/>
          </a:xfrm>
          <a:prstGeom prst="rect">
            <a:avLst/>
          </a:prstGeom>
        </p:spPr>
      </p:pic>
      <p:cxnSp>
        <p:nvCxnSpPr>
          <p:cNvPr id="23" name="line1">
            <a:extLst>
              <a:ext uri="{FF2B5EF4-FFF2-40B4-BE49-F238E27FC236}">
                <a16:creationId xmlns:a16="http://schemas.microsoft.com/office/drawing/2014/main" id="{404FBDE6-68AF-422B-AE60-C08236072492}"/>
              </a:ext>
            </a:extLst>
          </p:cNvPr>
          <p:cNvCxnSpPr>
            <a:cxnSpLocks/>
          </p:cNvCxnSpPr>
          <p:nvPr/>
        </p:nvCxnSpPr>
        <p:spPr>
          <a:xfrm>
            <a:off x="2870200" y="2146300"/>
            <a:ext cx="0" cy="28575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">
            <a:extLst>
              <a:ext uri="{FF2B5EF4-FFF2-40B4-BE49-F238E27FC236}">
                <a16:creationId xmlns:a16="http://schemas.microsoft.com/office/drawing/2014/main" id="{4D234097-147F-4B42-9AC4-C36B6FDDC103}"/>
              </a:ext>
            </a:extLst>
          </p:cNvPr>
          <p:cNvSpPr txBox="1"/>
          <p:nvPr/>
        </p:nvSpPr>
        <p:spPr>
          <a:xfrm>
            <a:off x="1369191" y="1536700"/>
            <a:ext cx="14010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Station													Time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62E8406B-1CC2-43F5-A805-88D2166DE7B2}"/>
              </a:ext>
            </a:extLst>
          </p:cNvPr>
          <p:cNvSpPr txBox="1"/>
          <p:nvPr/>
        </p:nvSpPr>
        <p:spPr>
          <a:xfrm>
            <a:off x="5257800" y="974504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Schedule From Monday to Friday</a:t>
            </a:r>
          </a:p>
        </p:txBody>
      </p:sp>
      <p:sp>
        <p:nvSpPr>
          <p:cNvPr id="19" name="2nd 3">
            <a:extLst>
              <a:ext uri="{FF2B5EF4-FFF2-40B4-BE49-F238E27FC236}">
                <a16:creationId xmlns:a16="http://schemas.microsoft.com/office/drawing/2014/main" id="{9450FE3A-A895-4415-9987-3A9F7E89EE3B}"/>
              </a:ext>
            </a:extLst>
          </p:cNvPr>
          <p:cNvSpPr/>
          <p:nvPr/>
        </p:nvSpPr>
        <p:spPr>
          <a:xfrm>
            <a:off x="1369190" y="2318607"/>
            <a:ext cx="14010497" cy="444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74320">
              <a:spcBef>
                <a:spcPts val="5000"/>
              </a:spcBef>
            </a:pPr>
            <a:r>
              <a:rPr lang="fr-FR" sz="2400" b="1" dirty="0">
                <a:solidFill>
                  <a:schemeClr val="bg1"/>
                </a:solidFill>
              </a:rPr>
              <a:t>Sour				11:30		12:00		</a:t>
            </a:r>
            <a:r>
              <a:rPr lang="it-IT" sz="2400" b="1" dirty="0">
                <a:solidFill>
                  <a:schemeClr val="bg1"/>
                </a:solidFill>
              </a:rPr>
              <a:t>12:30		13:00		13:30		14:00		14:30		15:00		15:30		16:00		16:30</a:t>
            </a:r>
            <a:endParaRPr lang="fr-FR" sz="2400" b="1" dirty="0">
              <a:solidFill>
                <a:schemeClr val="bg1"/>
              </a:solidFill>
            </a:endParaRPr>
          </a:p>
          <a:p>
            <a:pPr defTabSz="274320">
              <a:spcBef>
                <a:spcPts val="5000"/>
              </a:spcBef>
            </a:pPr>
            <a:r>
              <a:rPr lang="pt-BR" sz="2400" b="1" dirty="0">
                <a:solidFill>
                  <a:schemeClr val="bg1"/>
                </a:solidFill>
              </a:rPr>
              <a:t>Beirut				12:00		12:30		</a:t>
            </a:r>
            <a:r>
              <a:rPr lang="it-IT" sz="2400" b="1" dirty="0">
                <a:solidFill>
                  <a:schemeClr val="bg1"/>
                </a:solidFill>
              </a:rPr>
              <a:t>13:00		13:30		14:00		14:30		15:00		15:30		16:00		16:30		17:00</a:t>
            </a:r>
          </a:p>
          <a:p>
            <a:pPr defTabSz="274320">
              <a:spcBef>
                <a:spcPts val="5000"/>
              </a:spcBef>
            </a:pPr>
            <a:r>
              <a:rPr lang="it-IT" sz="2400" b="1" dirty="0">
                <a:solidFill>
                  <a:schemeClr val="bg1"/>
                </a:solidFill>
              </a:rPr>
              <a:t>Tripoli			12:30		13:00		13:30		14:00		14:30		15:00		15:30		16:00		16:30		17:00		17:30</a:t>
            </a:r>
          </a:p>
          <a:p>
            <a:pPr defTabSz="274320">
              <a:spcBef>
                <a:spcPts val="5000"/>
              </a:spcBef>
            </a:pPr>
            <a:endParaRPr lang="it-IT" sz="2400" b="1" dirty="0">
              <a:solidFill>
                <a:schemeClr val="bg1"/>
              </a:solidFill>
            </a:endParaRPr>
          </a:p>
          <a:p>
            <a:pPr lvl="0" defTabSz="274320">
              <a:spcBef>
                <a:spcPts val="5000"/>
              </a:spcBef>
            </a:pPr>
            <a:r>
              <a:rPr lang="it-IT" sz="2000" b="1" dirty="0">
                <a:solidFill>
                  <a:prstClr val="black"/>
                </a:solidFill>
              </a:rPr>
              <a:t>						Track 12	   .....................................................................................................................................	Track 22</a:t>
            </a:r>
          </a:p>
        </p:txBody>
      </p:sp>
      <p:sp>
        <p:nvSpPr>
          <p:cNvPr id="9" name="1st 3">
            <a:extLst>
              <a:ext uri="{FF2B5EF4-FFF2-40B4-BE49-F238E27FC236}">
                <a16:creationId xmlns:a16="http://schemas.microsoft.com/office/drawing/2014/main" id="{AFCDE2CA-A4EA-4569-BF93-8F0D4345619B}"/>
              </a:ext>
            </a:extLst>
          </p:cNvPr>
          <p:cNvSpPr/>
          <p:nvPr/>
        </p:nvSpPr>
        <p:spPr>
          <a:xfrm>
            <a:off x="1361933" y="2325864"/>
            <a:ext cx="14017768" cy="444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74320">
              <a:spcBef>
                <a:spcPts val="5000"/>
              </a:spcBef>
            </a:pPr>
            <a:r>
              <a:rPr lang="fr-FR" sz="2400" b="1" dirty="0">
                <a:solidFill>
                  <a:schemeClr val="bg1"/>
                </a:solidFill>
              </a:rPr>
              <a:t>Sour				06:00		06:30		07:00		07:30		08:00		08:30		09:00		09:30		10:00		10:30		11:00</a:t>
            </a:r>
          </a:p>
          <a:p>
            <a:pPr defTabSz="274320">
              <a:spcBef>
                <a:spcPts val="5000"/>
              </a:spcBef>
            </a:pPr>
            <a:r>
              <a:rPr lang="pt-BR" sz="2400" b="1" dirty="0">
                <a:solidFill>
                  <a:schemeClr val="bg1"/>
                </a:solidFill>
              </a:rPr>
              <a:t>Beirut				06:30		07:00		07:30		08:00		08:30		09:00		09:30		10:00		10:30		11:00		11:30</a:t>
            </a:r>
          </a:p>
          <a:p>
            <a:pPr defTabSz="274320">
              <a:spcBef>
                <a:spcPts val="5000"/>
              </a:spcBef>
            </a:pPr>
            <a:r>
              <a:rPr lang="it-IT" sz="2400" b="1" dirty="0">
                <a:solidFill>
                  <a:schemeClr val="bg1"/>
                </a:solidFill>
              </a:rPr>
              <a:t>Tripoli			07:00		07:30		08:00		08:30		09:00		09:30		10:00		10:30		11:00		11:30		12:00</a:t>
            </a:r>
          </a:p>
          <a:p>
            <a:pPr defTabSz="274320">
              <a:spcBef>
                <a:spcPts val="5000"/>
              </a:spcBef>
            </a:pPr>
            <a:endParaRPr lang="it-IT" sz="2400" b="1" dirty="0">
              <a:solidFill>
                <a:schemeClr val="bg1"/>
              </a:solidFill>
            </a:endParaRPr>
          </a:p>
          <a:p>
            <a:pPr defTabSz="274320">
              <a:spcBef>
                <a:spcPts val="5000"/>
              </a:spcBef>
            </a:pPr>
            <a:r>
              <a:rPr lang="it-IT" sz="2000" b="1" dirty="0"/>
              <a:t>						Track 1	.......................................................................................................................................	Track 11</a:t>
            </a:r>
          </a:p>
        </p:txBody>
      </p:sp>
      <p:sp>
        <p:nvSpPr>
          <p:cNvPr id="4" name="Arrow: Down 1">
            <a:extLst>
              <a:ext uri="{FF2B5EF4-FFF2-40B4-BE49-F238E27FC236}">
                <a16:creationId xmlns:a16="http://schemas.microsoft.com/office/drawing/2014/main" id="{06F637C5-FDA0-4CE4-8797-3CD46F8A7296}"/>
              </a:ext>
            </a:extLst>
          </p:cNvPr>
          <p:cNvSpPr/>
          <p:nvPr/>
        </p:nvSpPr>
        <p:spPr>
          <a:xfrm>
            <a:off x="2576943" y="2325864"/>
            <a:ext cx="1816925" cy="3979926"/>
          </a:xfrm>
          <a:prstGeom prst="downArrow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2">
            <a:extLst>
              <a:ext uri="{FF2B5EF4-FFF2-40B4-BE49-F238E27FC236}">
                <a16:creationId xmlns:a16="http://schemas.microsoft.com/office/drawing/2014/main" id="{D65EA55B-DB60-4279-9316-59703EF9C5C9}"/>
              </a:ext>
            </a:extLst>
          </p:cNvPr>
          <p:cNvSpPr/>
          <p:nvPr/>
        </p:nvSpPr>
        <p:spPr>
          <a:xfrm>
            <a:off x="13559621" y="2323887"/>
            <a:ext cx="1816925" cy="3979926"/>
          </a:xfrm>
          <a:prstGeom prst="downArrow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33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 build="allAtOnce"/>
      <p:bldP spid="4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no color database">
            <a:extLst>
              <a:ext uri="{FF2B5EF4-FFF2-40B4-BE49-F238E27FC236}">
                <a16:creationId xmlns:a16="http://schemas.microsoft.com/office/drawing/2014/main" id="{9DA98C2A-CEFB-4525-B4B8-4A461A23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40080"/>
            <a:ext cx="16459200" cy="6215238"/>
          </a:xfrm>
          <a:prstGeom prst="rect">
            <a:avLst/>
          </a:prstGeom>
        </p:spPr>
      </p:pic>
      <p:sp>
        <p:nvSpPr>
          <p:cNvPr id="99" name="rlt_accounts_statuses">
            <a:extLst>
              <a:ext uri="{FF2B5EF4-FFF2-40B4-BE49-F238E27FC236}">
                <a16:creationId xmlns:a16="http://schemas.microsoft.com/office/drawing/2014/main" id="{7713F8D5-4895-4CD7-955D-62EF35D2080E}"/>
              </a:ext>
            </a:extLst>
          </p:cNvPr>
          <p:cNvSpPr/>
          <p:nvPr/>
        </p:nvSpPr>
        <p:spPr>
          <a:xfrm>
            <a:off x="1705891" y="1436774"/>
            <a:ext cx="738734" cy="938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ype_accounts">
            <a:extLst>
              <a:ext uri="{FF2B5EF4-FFF2-40B4-BE49-F238E27FC236}">
                <a16:creationId xmlns:a16="http://schemas.microsoft.com/office/drawing/2014/main" id="{A46DA190-75C4-47E2-9042-6F66921CB700}"/>
              </a:ext>
            </a:extLst>
          </p:cNvPr>
          <p:cNvSpPr/>
          <p:nvPr/>
        </p:nvSpPr>
        <p:spPr>
          <a:xfrm>
            <a:off x="225396" y="846723"/>
            <a:ext cx="1466522" cy="841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ccounts">
            <a:extLst>
              <a:ext uri="{FF2B5EF4-FFF2-40B4-BE49-F238E27FC236}">
                <a16:creationId xmlns:a16="http://schemas.microsoft.com/office/drawing/2014/main" id="{B73F34F0-157C-4A3D-B056-4F4C86AB76AE}"/>
              </a:ext>
            </a:extLst>
          </p:cNvPr>
          <p:cNvSpPr/>
          <p:nvPr/>
        </p:nvSpPr>
        <p:spPr>
          <a:xfrm>
            <a:off x="252948" y="1690097"/>
            <a:ext cx="1468183" cy="1316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emp-stations">
            <a:extLst>
              <a:ext uri="{FF2B5EF4-FFF2-40B4-BE49-F238E27FC236}">
                <a16:creationId xmlns:a16="http://schemas.microsoft.com/office/drawing/2014/main" id="{1727BCF9-1384-42ED-A6AC-859C3D654973}"/>
              </a:ext>
            </a:extLst>
          </p:cNvPr>
          <p:cNvSpPr/>
          <p:nvPr/>
        </p:nvSpPr>
        <p:spPr>
          <a:xfrm>
            <a:off x="9617869" y="4448037"/>
            <a:ext cx="707894" cy="758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salaries">
            <a:extLst>
              <a:ext uri="{FF2B5EF4-FFF2-40B4-BE49-F238E27FC236}">
                <a16:creationId xmlns:a16="http://schemas.microsoft.com/office/drawing/2014/main" id="{6435570F-805D-43B1-98C0-BB0B81A18343}"/>
              </a:ext>
            </a:extLst>
          </p:cNvPr>
          <p:cNvGrpSpPr/>
          <p:nvPr/>
        </p:nvGrpSpPr>
        <p:grpSpPr>
          <a:xfrm>
            <a:off x="4687539" y="5078775"/>
            <a:ext cx="3923810" cy="864768"/>
            <a:chOff x="4672157" y="4894773"/>
            <a:chExt cx="3942525" cy="954200"/>
          </a:xfrm>
        </p:grpSpPr>
        <p:sp>
          <p:nvSpPr>
            <p:cNvPr id="186" name="rlt_employees_salaries">
              <a:extLst>
                <a:ext uri="{FF2B5EF4-FFF2-40B4-BE49-F238E27FC236}">
                  <a16:creationId xmlns:a16="http://schemas.microsoft.com/office/drawing/2014/main" id="{491E5C00-E16B-4959-8071-C552DFE58511}"/>
                </a:ext>
              </a:extLst>
            </p:cNvPr>
            <p:cNvSpPr/>
            <p:nvPr/>
          </p:nvSpPr>
          <p:spPr>
            <a:xfrm>
              <a:off x="6148250" y="5285561"/>
              <a:ext cx="2466432" cy="409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log_salaries">
              <a:extLst>
                <a:ext uri="{FF2B5EF4-FFF2-40B4-BE49-F238E27FC236}">
                  <a16:creationId xmlns:a16="http://schemas.microsoft.com/office/drawing/2014/main" id="{936C1727-DAB3-485F-AFC0-2559DB6D3D54}"/>
                </a:ext>
              </a:extLst>
            </p:cNvPr>
            <p:cNvSpPr/>
            <p:nvPr/>
          </p:nvSpPr>
          <p:spPr>
            <a:xfrm>
              <a:off x="4672157" y="4894773"/>
              <a:ext cx="1471330" cy="954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log_positions">
            <a:extLst>
              <a:ext uri="{FF2B5EF4-FFF2-40B4-BE49-F238E27FC236}">
                <a16:creationId xmlns:a16="http://schemas.microsoft.com/office/drawing/2014/main" id="{D525FC83-914D-4AD9-A374-4D187FB26784}"/>
              </a:ext>
            </a:extLst>
          </p:cNvPr>
          <p:cNvSpPr/>
          <p:nvPr/>
        </p:nvSpPr>
        <p:spPr>
          <a:xfrm>
            <a:off x="6167277" y="5876543"/>
            <a:ext cx="2454547" cy="864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positions">
            <a:extLst>
              <a:ext uri="{FF2B5EF4-FFF2-40B4-BE49-F238E27FC236}">
                <a16:creationId xmlns:a16="http://schemas.microsoft.com/office/drawing/2014/main" id="{AC360880-EA90-4FA0-B532-F7FD6AA08096}"/>
              </a:ext>
            </a:extLst>
          </p:cNvPr>
          <p:cNvSpPr/>
          <p:nvPr/>
        </p:nvSpPr>
        <p:spPr>
          <a:xfrm>
            <a:off x="4680623" y="5970970"/>
            <a:ext cx="1471330" cy="740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tanks-refill">
            <a:extLst>
              <a:ext uri="{FF2B5EF4-FFF2-40B4-BE49-F238E27FC236}">
                <a16:creationId xmlns:a16="http://schemas.microsoft.com/office/drawing/2014/main" id="{AFC1EA05-D768-41BB-B555-F96A872495B7}"/>
              </a:ext>
            </a:extLst>
          </p:cNvPr>
          <p:cNvGrpSpPr/>
          <p:nvPr/>
        </p:nvGrpSpPr>
        <p:grpSpPr>
          <a:xfrm>
            <a:off x="13089276" y="3468191"/>
            <a:ext cx="2324895" cy="2053649"/>
            <a:chOff x="13089276" y="3117627"/>
            <a:chExt cx="2324895" cy="2266031"/>
          </a:xfrm>
          <a:solidFill>
            <a:schemeClr val="bg1"/>
          </a:solidFill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F6C2279-41B6-4ABA-BE3E-32C8C7B78172}"/>
                </a:ext>
              </a:extLst>
            </p:cNvPr>
            <p:cNvSpPr/>
            <p:nvPr/>
          </p:nvSpPr>
          <p:spPr>
            <a:xfrm>
              <a:off x="13089276" y="3117627"/>
              <a:ext cx="2167848" cy="177714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525BB5B-96B2-44C5-884E-448DECE75ECB}"/>
                </a:ext>
              </a:extLst>
            </p:cNvPr>
            <p:cNvSpPr/>
            <p:nvPr/>
          </p:nvSpPr>
          <p:spPr>
            <a:xfrm>
              <a:off x="15051641" y="4860134"/>
              <a:ext cx="362530" cy="52352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trains-refill">
            <a:extLst>
              <a:ext uri="{FF2B5EF4-FFF2-40B4-BE49-F238E27FC236}">
                <a16:creationId xmlns:a16="http://schemas.microsoft.com/office/drawing/2014/main" id="{C6867C71-BFC3-40BD-8E12-6DA1BD84AA77}"/>
              </a:ext>
            </a:extLst>
          </p:cNvPr>
          <p:cNvSpPr/>
          <p:nvPr/>
        </p:nvSpPr>
        <p:spPr>
          <a:xfrm>
            <a:off x="11806379" y="1709447"/>
            <a:ext cx="1650065" cy="1847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maintenance">
            <a:extLst>
              <a:ext uri="{FF2B5EF4-FFF2-40B4-BE49-F238E27FC236}">
                <a16:creationId xmlns:a16="http://schemas.microsoft.com/office/drawing/2014/main" id="{7033A8FF-6F3C-4E93-9134-0025C42E3168}"/>
              </a:ext>
            </a:extLst>
          </p:cNvPr>
          <p:cNvGrpSpPr/>
          <p:nvPr/>
        </p:nvGrpSpPr>
        <p:grpSpPr>
          <a:xfrm>
            <a:off x="13456444" y="1361249"/>
            <a:ext cx="1957727" cy="1115823"/>
            <a:chOff x="13456444" y="792791"/>
            <a:chExt cx="1957727" cy="1231218"/>
          </a:xfrm>
          <a:solidFill>
            <a:schemeClr val="bg1"/>
          </a:solidFill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654F7486-1416-4DAE-8F81-4FBC8EFB6193}"/>
                </a:ext>
              </a:extLst>
            </p:cNvPr>
            <p:cNvSpPr/>
            <p:nvPr/>
          </p:nvSpPr>
          <p:spPr>
            <a:xfrm>
              <a:off x="13653796" y="934948"/>
              <a:ext cx="1760375" cy="108906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57D94831-E129-4C67-8CB6-DAFAE734C7D5}"/>
                </a:ext>
              </a:extLst>
            </p:cNvPr>
            <p:cNvSpPr/>
            <p:nvPr/>
          </p:nvSpPr>
          <p:spPr>
            <a:xfrm>
              <a:off x="13456444" y="792791"/>
              <a:ext cx="267557" cy="13772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rlt_trains_trips">
            <a:extLst>
              <a:ext uri="{FF2B5EF4-FFF2-40B4-BE49-F238E27FC236}">
                <a16:creationId xmlns:a16="http://schemas.microsoft.com/office/drawing/2014/main" id="{9E2EC2C9-5721-4DA9-9B7D-209B1CDB6984}"/>
              </a:ext>
            </a:extLst>
          </p:cNvPr>
          <p:cNvGrpSpPr/>
          <p:nvPr/>
        </p:nvGrpSpPr>
        <p:grpSpPr>
          <a:xfrm>
            <a:off x="6151953" y="892066"/>
            <a:ext cx="5847213" cy="520897"/>
            <a:chOff x="6151953" y="275087"/>
            <a:chExt cx="5847213" cy="574767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FA3C786F-DEA0-495F-8348-548D126DB646}"/>
                </a:ext>
              </a:extLst>
            </p:cNvPr>
            <p:cNvSpPr/>
            <p:nvPr/>
          </p:nvSpPr>
          <p:spPr>
            <a:xfrm>
              <a:off x="6151953" y="275087"/>
              <a:ext cx="5809868" cy="157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3655E43-36EE-4451-9461-BFAC45EB6DEF}"/>
                </a:ext>
              </a:extLst>
            </p:cNvPr>
            <p:cNvSpPr/>
            <p:nvPr/>
          </p:nvSpPr>
          <p:spPr>
            <a:xfrm>
              <a:off x="11632726" y="438604"/>
              <a:ext cx="366440" cy="411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1" name="captain">
            <a:extLst>
              <a:ext uri="{FF2B5EF4-FFF2-40B4-BE49-F238E27FC236}">
                <a16:creationId xmlns:a16="http://schemas.microsoft.com/office/drawing/2014/main" id="{45611DF8-4E9F-4F42-BD9F-FFFF951939C8}"/>
              </a:ext>
            </a:extLst>
          </p:cNvPr>
          <p:cNvGrpSpPr/>
          <p:nvPr/>
        </p:nvGrpSpPr>
        <p:grpSpPr>
          <a:xfrm>
            <a:off x="5590828" y="1890385"/>
            <a:ext cx="3467111" cy="3301354"/>
            <a:chOff x="5590828" y="1376649"/>
            <a:chExt cx="3467111" cy="3642771"/>
          </a:xfrm>
          <a:solidFill>
            <a:schemeClr val="bg1"/>
          </a:solidFill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7B02539-2D56-4367-B131-660A099D2B7E}"/>
                </a:ext>
              </a:extLst>
            </p:cNvPr>
            <p:cNvSpPr/>
            <p:nvPr/>
          </p:nvSpPr>
          <p:spPr>
            <a:xfrm>
              <a:off x="5590828" y="1376649"/>
              <a:ext cx="144948" cy="14125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80B6497-0FA1-4C60-8191-12AB41B32AC7}"/>
                </a:ext>
              </a:extLst>
            </p:cNvPr>
            <p:cNvSpPr/>
            <p:nvPr/>
          </p:nvSpPr>
          <p:spPr>
            <a:xfrm>
              <a:off x="5596384" y="1548277"/>
              <a:ext cx="118849" cy="105190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430E7B6-56F7-41F6-B31F-1AF67E9A02E9}"/>
                </a:ext>
              </a:extLst>
            </p:cNvPr>
            <p:cNvSpPr/>
            <p:nvPr/>
          </p:nvSpPr>
          <p:spPr>
            <a:xfrm>
              <a:off x="5715233" y="2533424"/>
              <a:ext cx="3305622" cy="11084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CA1C5A16-8912-4E81-9D06-D8D1F31E93D9}"/>
                </a:ext>
              </a:extLst>
            </p:cNvPr>
            <p:cNvSpPr/>
            <p:nvPr/>
          </p:nvSpPr>
          <p:spPr>
            <a:xfrm>
              <a:off x="8934293" y="2662518"/>
              <a:ext cx="123646" cy="108620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B9EC2D0-13D8-4ADE-BB6C-C9EF5690729A}"/>
                </a:ext>
              </a:extLst>
            </p:cNvPr>
            <p:cNvSpPr/>
            <p:nvPr/>
          </p:nvSpPr>
          <p:spPr>
            <a:xfrm>
              <a:off x="8952432" y="3801535"/>
              <a:ext cx="99098" cy="16143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C892262-C805-43F6-9DD9-7D35F4F8EB32}"/>
                </a:ext>
              </a:extLst>
            </p:cNvPr>
            <p:cNvSpPr/>
            <p:nvPr/>
          </p:nvSpPr>
          <p:spPr>
            <a:xfrm>
              <a:off x="8952432" y="4003064"/>
              <a:ext cx="82554" cy="101635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teams">
            <a:extLst>
              <a:ext uri="{FF2B5EF4-FFF2-40B4-BE49-F238E27FC236}">
                <a16:creationId xmlns:a16="http://schemas.microsoft.com/office/drawing/2014/main" id="{9BA7D205-9504-4DD4-950A-FD51F6483820}"/>
              </a:ext>
            </a:extLst>
          </p:cNvPr>
          <p:cNvGrpSpPr/>
          <p:nvPr/>
        </p:nvGrpSpPr>
        <p:grpSpPr>
          <a:xfrm>
            <a:off x="5871520" y="1623117"/>
            <a:ext cx="3559351" cy="3579867"/>
            <a:chOff x="5871520" y="1081741"/>
            <a:chExt cx="3559351" cy="3950087"/>
          </a:xfrm>
        </p:grpSpPr>
        <p:grpSp>
          <p:nvGrpSpPr>
            <p:cNvPr id="164" name="rlt_teams_trips">
              <a:extLst>
                <a:ext uri="{FF2B5EF4-FFF2-40B4-BE49-F238E27FC236}">
                  <a16:creationId xmlns:a16="http://schemas.microsoft.com/office/drawing/2014/main" id="{8B21DE12-716B-41E6-9ED2-C3E6640108C7}"/>
                </a:ext>
              </a:extLst>
            </p:cNvPr>
            <p:cNvGrpSpPr/>
            <p:nvPr/>
          </p:nvGrpSpPr>
          <p:grpSpPr>
            <a:xfrm>
              <a:off x="6151953" y="1081741"/>
              <a:ext cx="821934" cy="578382"/>
              <a:chOff x="6151953" y="1081741"/>
              <a:chExt cx="821934" cy="578382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27AB5839-04C3-484D-889A-097C01AFAD95}"/>
                  </a:ext>
                </a:extLst>
              </p:cNvPr>
              <p:cNvSpPr/>
              <p:nvPr/>
            </p:nvSpPr>
            <p:spPr>
              <a:xfrm>
                <a:off x="6151953" y="1081741"/>
                <a:ext cx="821934" cy="433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7EBE43F9-3B59-4B33-8223-A7D2E0C7B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22776" y="1549275"/>
                <a:ext cx="142338" cy="110848"/>
              </a:xfrm>
              <a:prstGeom prst="rect">
                <a:avLst/>
              </a:prstGeom>
            </p:spPr>
          </p:pic>
        </p:grpSp>
        <p:grpSp>
          <p:nvGrpSpPr>
            <p:cNvPr id="165" name="rlt_employees_teams">
              <a:extLst>
                <a:ext uri="{FF2B5EF4-FFF2-40B4-BE49-F238E27FC236}">
                  <a16:creationId xmlns:a16="http://schemas.microsoft.com/office/drawing/2014/main" id="{1411FBE2-2F15-4797-B7B5-F7C83822E065}"/>
                </a:ext>
              </a:extLst>
            </p:cNvPr>
            <p:cNvGrpSpPr/>
            <p:nvPr/>
          </p:nvGrpSpPr>
          <p:grpSpPr>
            <a:xfrm>
              <a:off x="6517620" y="2279419"/>
              <a:ext cx="2913251" cy="2752409"/>
              <a:chOff x="6517620" y="2279419"/>
              <a:chExt cx="2913251" cy="2752409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378E341B-CB6F-4213-9FE8-C1C258A25A9A}"/>
                  </a:ext>
                </a:extLst>
              </p:cNvPr>
              <p:cNvSpPr/>
              <p:nvPr/>
            </p:nvSpPr>
            <p:spPr>
              <a:xfrm>
                <a:off x="6534681" y="2279419"/>
                <a:ext cx="88086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03F3E74-BC73-4911-ADA7-070CAC1CD5F4}"/>
                  </a:ext>
                </a:extLst>
              </p:cNvPr>
              <p:cNvSpPr/>
              <p:nvPr/>
            </p:nvSpPr>
            <p:spPr>
              <a:xfrm>
                <a:off x="6517620" y="2339048"/>
                <a:ext cx="2879297" cy="2116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201C477-0728-48D0-805F-149ADB465FE0}"/>
                  </a:ext>
                </a:extLst>
              </p:cNvPr>
              <p:cNvSpPr/>
              <p:nvPr/>
            </p:nvSpPr>
            <p:spPr>
              <a:xfrm>
                <a:off x="9277709" y="2550727"/>
                <a:ext cx="153162" cy="12193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AAEDA4A3-E757-4579-883D-27557D5EA1F3}"/>
                  </a:ext>
                </a:extLst>
              </p:cNvPr>
              <p:cNvSpPr/>
              <p:nvPr/>
            </p:nvSpPr>
            <p:spPr>
              <a:xfrm>
                <a:off x="9277709" y="3795228"/>
                <a:ext cx="123143" cy="1715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2D633CEF-E76C-47A4-956A-A1699818F601}"/>
                  </a:ext>
                </a:extLst>
              </p:cNvPr>
              <p:cNvSpPr/>
              <p:nvPr/>
            </p:nvSpPr>
            <p:spPr>
              <a:xfrm>
                <a:off x="9309528" y="4003065"/>
                <a:ext cx="72149" cy="1028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6" name="teams">
              <a:extLst>
                <a:ext uri="{FF2B5EF4-FFF2-40B4-BE49-F238E27FC236}">
                  <a16:creationId xmlns:a16="http://schemas.microsoft.com/office/drawing/2014/main" id="{655116F6-AC90-49C0-9784-1FCE59B95D1C}"/>
                </a:ext>
              </a:extLst>
            </p:cNvPr>
            <p:cNvSpPr/>
            <p:nvPr/>
          </p:nvSpPr>
          <p:spPr>
            <a:xfrm>
              <a:off x="5871520" y="1561940"/>
              <a:ext cx="1480583" cy="7089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rlt_log_process_statuses">
            <a:extLst>
              <a:ext uri="{FF2B5EF4-FFF2-40B4-BE49-F238E27FC236}">
                <a16:creationId xmlns:a16="http://schemas.microsoft.com/office/drawing/2014/main" id="{74781DEF-D251-4D7A-8DEB-96E8B3C09540}"/>
              </a:ext>
            </a:extLst>
          </p:cNvPr>
          <p:cNvGrpSpPr/>
          <p:nvPr/>
        </p:nvGrpSpPr>
        <p:grpSpPr>
          <a:xfrm>
            <a:off x="2960595" y="1040258"/>
            <a:ext cx="5215991" cy="1135016"/>
            <a:chOff x="2960595" y="438604"/>
            <a:chExt cx="5215991" cy="1252396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B34468D-00A4-4696-A818-89B21591C879}"/>
                </a:ext>
              </a:extLst>
            </p:cNvPr>
            <p:cNvSpPr/>
            <p:nvPr/>
          </p:nvSpPr>
          <p:spPr>
            <a:xfrm>
              <a:off x="2960595" y="438604"/>
              <a:ext cx="1585393" cy="12523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84D76113-8FD1-49F8-8C03-C2F84C4894AF}"/>
                </a:ext>
              </a:extLst>
            </p:cNvPr>
            <p:cNvSpPr/>
            <p:nvPr/>
          </p:nvSpPr>
          <p:spPr>
            <a:xfrm>
              <a:off x="7589044" y="1505342"/>
              <a:ext cx="587542" cy="82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933ABE4E-8424-4C23-A30F-723290E05987}"/>
                </a:ext>
              </a:extLst>
            </p:cNvPr>
            <p:cNvSpPr/>
            <p:nvPr/>
          </p:nvSpPr>
          <p:spPr>
            <a:xfrm>
              <a:off x="3740973" y="1504656"/>
              <a:ext cx="3808070" cy="504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statuses">
            <a:extLst>
              <a:ext uri="{FF2B5EF4-FFF2-40B4-BE49-F238E27FC236}">
                <a16:creationId xmlns:a16="http://schemas.microsoft.com/office/drawing/2014/main" id="{55C9F0A2-1A23-4A3E-8B31-3CFEFE23EC89}"/>
              </a:ext>
            </a:extLst>
          </p:cNvPr>
          <p:cNvSpPr/>
          <p:nvPr/>
        </p:nvSpPr>
        <p:spPr>
          <a:xfrm>
            <a:off x="1738978" y="810364"/>
            <a:ext cx="1558990" cy="626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rlt_log_process">
            <a:extLst>
              <a:ext uri="{FF2B5EF4-FFF2-40B4-BE49-F238E27FC236}">
                <a16:creationId xmlns:a16="http://schemas.microsoft.com/office/drawing/2014/main" id="{313BF499-12FB-4821-8D52-3D390769D669}"/>
              </a:ext>
            </a:extLst>
          </p:cNvPr>
          <p:cNvGrpSpPr/>
          <p:nvPr/>
        </p:nvGrpSpPr>
        <p:grpSpPr>
          <a:xfrm>
            <a:off x="6151953" y="1329216"/>
            <a:ext cx="4218579" cy="2543172"/>
            <a:chOff x="6151953" y="757445"/>
            <a:chExt cx="4218579" cy="2806179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339CE84-E162-49CC-9CD9-D647ACD053EA}"/>
                </a:ext>
              </a:extLst>
            </p:cNvPr>
            <p:cNvSpPr/>
            <p:nvPr/>
          </p:nvSpPr>
          <p:spPr>
            <a:xfrm>
              <a:off x="7449091" y="1556685"/>
              <a:ext cx="724536" cy="3712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C7CC44FF-7415-4003-B115-992E56D7FC2E}"/>
                </a:ext>
              </a:extLst>
            </p:cNvPr>
            <p:cNvSpPr/>
            <p:nvPr/>
          </p:nvSpPr>
          <p:spPr>
            <a:xfrm>
              <a:off x="6610188" y="777103"/>
              <a:ext cx="1065866" cy="77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831C27A1-DA20-4D21-8957-5C2603941678}"/>
                </a:ext>
              </a:extLst>
            </p:cNvPr>
            <p:cNvSpPr/>
            <p:nvPr/>
          </p:nvSpPr>
          <p:spPr>
            <a:xfrm>
              <a:off x="6151953" y="757445"/>
              <a:ext cx="448056" cy="260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681894B5-57F8-412E-9645-C447AB43D72E}"/>
                </a:ext>
              </a:extLst>
            </p:cNvPr>
            <p:cNvSpPr/>
            <p:nvPr/>
          </p:nvSpPr>
          <p:spPr>
            <a:xfrm>
              <a:off x="8788762" y="2187385"/>
              <a:ext cx="1581770" cy="1870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15B3F00-43DF-4A98-BB9C-3B5D1A90D5B6}"/>
                </a:ext>
              </a:extLst>
            </p:cNvPr>
            <p:cNvSpPr/>
            <p:nvPr/>
          </p:nvSpPr>
          <p:spPr>
            <a:xfrm>
              <a:off x="10093131" y="2370098"/>
              <a:ext cx="100010" cy="1193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7" name="log_process">
            <a:extLst>
              <a:ext uri="{FF2B5EF4-FFF2-40B4-BE49-F238E27FC236}">
                <a16:creationId xmlns:a16="http://schemas.microsoft.com/office/drawing/2014/main" id="{4677639A-EC62-4EBE-A096-03A6EE7583CF}"/>
              </a:ext>
            </a:extLst>
          </p:cNvPr>
          <p:cNvSpPr/>
          <p:nvPr/>
        </p:nvSpPr>
        <p:spPr>
          <a:xfrm>
            <a:off x="8139935" y="1731493"/>
            <a:ext cx="1480583" cy="887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0" name="log_track_stations">
            <a:extLst>
              <a:ext uri="{FF2B5EF4-FFF2-40B4-BE49-F238E27FC236}">
                <a16:creationId xmlns:a16="http://schemas.microsoft.com/office/drawing/2014/main" id="{0897BD34-28B4-40E4-8961-1879C44FA863}"/>
              </a:ext>
            </a:extLst>
          </p:cNvPr>
          <p:cNvGrpSpPr/>
          <p:nvPr/>
        </p:nvGrpSpPr>
        <p:grpSpPr>
          <a:xfrm>
            <a:off x="9620518" y="1034358"/>
            <a:ext cx="1621223" cy="2841156"/>
            <a:chOff x="9620518" y="432094"/>
            <a:chExt cx="1621223" cy="3134980"/>
          </a:xfrm>
        </p:grpSpPr>
        <p:sp>
          <p:nvSpPr>
            <p:cNvPr id="154" name="log_track_stations">
              <a:extLst>
                <a:ext uri="{FF2B5EF4-FFF2-40B4-BE49-F238E27FC236}">
                  <a16:creationId xmlns:a16="http://schemas.microsoft.com/office/drawing/2014/main" id="{CAF6E870-909C-4C8E-ADEA-39DFE70D4956}"/>
                </a:ext>
              </a:extLst>
            </p:cNvPr>
            <p:cNvSpPr/>
            <p:nvPr/>
          </p:nvSpPr>
          <p:spPr>
            <a:xfrm>
              <a:off x="9620518" y="432094"/>
              <a:ext cx="1621223" cy="7449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lt_stations_log_track">
              <a:extLst>
                <a:ext uri="{FF2B5EF4-FFF2-40B4-BE49-F238E27FC236}">
                  <a16:creationId xmlns:a16="http://schemas.microsoft.com/office/drawing/2014/main" id="{2A80D2A5-4ABA-44D5-9872-764D9119B769}"/>
                </a:ext>
              </a:extLst>
            </p:cNvPr>
            <p:cNvSpPr/>
            <p:nvPr/>
          </p:nvSpPr>
          <p:spPr>
            <a:xfrm>
              <a:off x="10516878" y="1155648"/>
              <a:ext cx="132077" cy="24114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lt_trips_track">
            <a:extLst>
              <a:ext uri="{FF2B5EF4-FFF2-40B4-BE49-F238E27FC236}">
                <a16:creationId xmlns:a16="http://schemas.microsoft.com/office/drawing/2014/main" id="{D2714BA1-EA45-48A1-AFE5-F982523F45EA}"/>
              </a:ext>
            </a:extLst>
          </p:cNvPr>
          <p:cNvSpPr/>
          <p:nvPr/>
        </p:nvSpPr>
        <p:spPr>
          <a:xfrm>
            <a:off x="6155713" y="1122620"/>
            <a:ext cx="2001685" cy="348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rack">
            <a:extLst>
              <a:ext uri="{FF2B5EF4-FFF2-40B4-BE49-F238E27FC236}">
                <a16:creationId xmlns:a16="http://schemas.microsoft.com/office/drawing/2014/main" id="{03AC99A1-9296-4688-95F7-8A05FBD5847D}"/>
              </a:ext>
            </a:extLst>
          </p:cNvPr>
          <p:cNvSpPr/>
          <p:nvPr/>
        </p:nvSpPr>
        <p:spPr>
          <a:xfrm>
            <a:off x="8165621" y="1040258"/>
            <a:ext cx="1461077" cy="654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ist-10">
            <a:extLst>
              <a:ext uri="{FF2B5EF4-FFF2-40B4-BE49-F238E27FC236}">
                <a16:creationId xmlns:a16="http://schemas.microsoft.com/office/drawing/2014/main" id="{950F362E-3F98-4D87-8427-A31C32FDD339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10- "trips" are run under a schedule.</a:t>
            </a:r>
          </a:p>
        </p:txBody>
      </p:sp>
    </p:spTree>
    <p:extLst>
      <p:ext uri="{BB962C8B-B14F-4D97-AF65-F5344CB8AC3E}">
        <p14:creationId xmlns:p14="http://schemas.microsoft.com/office/powerpoint/2010/main" val="2906897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p">
            <a:extLst>
              <a:ext uri="{FF2B5EF4-FFF2-40B4-BE49-F238E27FC236}">
                <a16:creationId xmlns:a16="http://schemas.microsoft.com/office/drawing/2014/main" id="{14BA3B2E-C1F0-490B-9976-1E2EA0D8F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142"/>
          <a:stretch/>
        </p:blipFill>
        <p:spPr>
          <a:xfrm>
            <a:off x="-7618" y="-134890"/>
            <a:ext cx="16451936" cy="2765927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6" name="Tripoli">
            <a:extLst>
              <a:ext uri="{FF2B5EF4-FFF2-40B4-BE49-F238E27FC236}">
                <a16:creationId xmlns:a16="http://schemas.microsoft.com/office/drawing/2014/main" id="{DA33E403-6C10-4C52-9949-60F4C818110A}"/>
              </a:ext>
            </a:extLst>
          </p:cNvPr>
          <p:cNvSpPr txBox="1"/>
          <p:nvPr/>
        </p:nvSpPr>
        <p:spPr>
          <a:xfrm>
            <a:off x="12945451" y="656238"/>
            <a:ext cx="719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Tripoli</a:t>
            </a:r>
            <a:endParaRPr lang="en-US" b="1" dirty="0"/>
          </a:p>
        </p:txBody>
      </p:sp>
      <p:sp>
        <p:nvSpPr>
          <p:cNvPr id="58" name="Beirut">
            <a:extLst>
              <a:ext uri="{FF2B5EF4-FFF2-40B4-BE49-F238E27FC236}">
                <a16:creationId xmlns:a16="http://schemas.microsoft.com/office/drawing/2014/main" id="{7EAB559F-AC99-4F87-B9E5-8D763803C113}"/>
              </a:ext>
            </a:extLst>
          </p:cNvPr>
          <p:cNvSpPr txBox="1"/>
          <p:nvPr/>
        </p:nvSpPr>
        <p:spPr>
          <a:xfrm>
            <a:off x="7722255" y="636586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Beirut</a:t>
            </a:r>
            <a:endParaRPr lang="en-US" b="1" dirty="0"/>
          </a:p>
        </p:txBody>
      </p:sp>
      <p:sp>
        <p:nvSpPr>
          <p:cNvPr id="60" name="Sour">
            <a:extLst>
              <a:ext uri="{FF2B5EF4-FFF2-40B4-BE49-F238E27FC236}">
                <a16:creationId xmlns:a16="http://schemas.microsoft.com/office/drawing/2014/main" id="{6B44158A-267F-4AC6-9919-361F05B9D74A}"/>
              </a:ext>
            </a:extLst>
          </p:cNvPr>
          <p:cNvSpPr txBox="1"/>
          <p:nvPr/>
        </p:nvSpPr>
        <p:spPr>
          <a:xfrm>
            <a:off x="2538807" y="638923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Sour</a:t>
            </a:r>
            <a:endParaRPr lang="en-US" b="1" dirty="0"/>
          </a:p>
        </p:txBody>
      </p:sp>
      <p:pic>
        <p:nvPicPr>
          <p:cNvPr id="62" name="Road">
            <a:extLst>
              <a:ext uri="{FF2B5EF4-FFF2-40B4-BE49-F238E27FC236}">
                <a16:creationId xmlns:a16="http://schemas.microsoft.com/office/drawing/2014/main" id="{C3FCF1C0-F840-4F8F-BE50-82F6373D2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1807341"/>
            <a:ext cx="11641775" cy="413919"/>
          </a:xfrm>
          <a:prstGeom prst="rect">
            <a:avLst/>
          </a:prstGeom>
        </p:spPr>
      </p:pic>
      <p:pic>
        <p:nvPicPr>
          <p:cNvPr id="64" name="Train">
            <a:extLst>
              <a:ext uri="{FF2B5EF4-FFF2-40B4-BE49-F238E27FC236}">
                <a16:creationId xmlns:a16="http://schemas.microsoft.com/office/drawing/2014/main" id="{09347B3E-AC3F-40B2-A118-2C4464767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372" y="1476977"/>
            <a:ext cx="2813449" cy="731583"/>
          </a:xfrm>
          <a:prstGeom prst="rect">
            <a:avLst/>
          </a:prstGeom>
        </p:spPr>
      </p:pic>
      <p:pic>
        <p:nvPicPr>
          <p:cNvPr id="66" name="Station_3">
            <a:extLst>
              <a:ext uri="{FF2B5EF4-FFF2-40B4-BE49-F238E27FC236}">
                <a16:creationId xmlns:a16="http://schemas.microsoft.com/office/drawing/2014/main" id="{0BDB0F40-4F7A-4795-998F-D021EA214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8289" y1="8176" x2="38289" y2="8176"/>
                        <a14:foregroundMark x1="46640" y1="9434" x2="46640" y2="9434"/>
                        <a14:foregroundMark x1="50713" y1="8491" x2="50713" y2="8491"/>
                        <a14:foregroundMark x1="9369" y1="80189" x2="9369" y2="80189"/>
                        <a14:foregroundMark x1="27699" y1="82075" x2="27699" y2="82075"/>
                        <a14:foregroundMark x1="25051" y1="83333" x2="25051" y2="83333"/>
                        <a14:foregroundMark x1="63544" y1="79560" x2="63544" y2="79560"/>
                        <a14:foregroundMark x1="79633" y1="84277" x2="79633" y2="842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85848" y="415791"/>
            <a:ext cx="3478803" cy="1805469"/>
          </a:xfrm>
          <a:prstGeom prst="rect">
            <a:avLst/>
          </a:prstGeom>
        </p:spPr>
      </p:pic>
      <p:pic>
        <p:nvPicPr>
          <p:cNvPr id="68" name="Station_2">
            <a:extLst>
              <a:ext uri="{FF2B5EF4-FFF2-40B4-BE49-F238E27FC236}">
                <a16:creationId xmlns:a16="http://schemas.microsoft.com/office/drawing/2014/main" id="{9AF25D0F-3A10-4C87-A2E8-E947AB1B4F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8289" y1="8176" x2="38289" y2="8176"/>
                        <a14:foregroundMark x1="46640" y1="9434" x2="46640" y2="9434"/>
                        <a14:foregroundMark x1="50713" y1="8491" x2="50713" y2="8491"/>
                        <a14:foregroundMark x1="9369" y1="80189" x2="9369" y2="80189"/>
                        <a14:foregroundMark x1="27699" y1="82075" x2="27699" y2="82075"/>
                        <a14:foregroundMark x1="25051" y1="83333" x2="25051" y2="83333"/>
                        <a14:foregroundMark x1="63544" y1="79560" x2="63544" y2="79560"/>
                        <a14:foregroundMark x1="79633" y1="84277" x2="79633" y2="842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2155" y="415791"/>
            <a:ext cx="3478803" cy="1805469"/>
          </a:xfrm>
          <a:prstGeom prst="rect">
            <a:avLst/>
          </a:prstGeom>
        </p:spPr>
      </p:pic>
      <p:pic>
        <p:nvPicPr>
          <p:cNvPr id="69" name="Station_1">
            <a:extLst>
              <a:ext uri="{FF2B5EF4-FFF2-40B4-BE49-F238E27FC236}">
                <a16:creationId xmlns:a16="http://schemas.microsoft.com/office/drawing/2014/main" id="{C621CB6B-81AD-49B2-B2B1-DE7EF90120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8289" y1="8176" x2="38289" y2="8176"/>
                        <a14:foregroundMark x1="46640" y1="9434" x2="46640" y2="9434"/>
                        <a14:foregroundMark x1="50713" y1="8491" x2="50713" y2="8491"/>
                        <a14:foregroundMark x1="9369" y1="80189" x2="9369" y2="80189"/>
                        <a14:foregroundMark x1="27699" y1="82075" x2="27699" y2="82075"/>
                        <a14:foregroundMark x1="25051" y1="83333" x2="25051" y2="83333"/>
                        <a14:foregroundMark x1="63544" y1="79560" x2="63544" y2="79560"/>
                        <a14:foregroundMark x1="79633" y1="84277" x2="79633" y2="842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8937" y="415791"/>
            <a:ext cx="3478803" cy="1805469"/>
          </a:xfrm>
          <a:prstGeom prst="rect">
            <a:avLst/>
          </a:prstGeom>
        </p:spPr>
      </p:pic>
      <p:sp>
        <p:nvSpPr>
          <p:cNvPr id="8" name="Scheduled_1">
            <a:extLst>
              <a:ext uri="{FF2B5EF4-FFF2-40B4-BE49-F238E27FC236}">
                <a16:creationId xmlns:a16="http://schemas.microsoft.com/office/drawing/2014/main" id="{059504F5-B361-44D5-A391-8A582FFAD355}"/>
              </a:ext>
            </a:extLst>
          </p:cNvPr>
          <p:cNvSpPr txBox="1"/>
          <p:nvPr/>
        </p:nvSpPr>
        <p:spPr>
          <a:xfrm>
            <a:off x="2278372" y="55544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Scheduled time: 6:00</a:t>
            </a:r>
          </a:p>
        </p:txBody>
      </p:sp>
      <p:sp>
        <p:nvSpPr>
          <p:cNvPr id="17" name="Scheduled_2">
            <a:extLst>
              <a:ext uri="{FF2B5EF4-FFF2-40B4-BE49-F238E27FC236}">
                <a16:creationId xmlns:a16="http://schemas.microsoft.com/office/drawing/2014/main" id="{347E3300-0061-4817-B12D-E169ABA9E2E2}"/>
              </a:ext>
            </a:extLst>
          </p:cNvPr>
          <p:cNvSpPr txBox="1"/>
          <p:nvPr/>
        </p:nvSpPr>
        <p:spPr>
          <a:xfrm>
            <a:off x="7550378" y="55544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Scheduled time: 6:30</a:t>
            </a:r>
          </a:p>
        </p:txBody>
      </p:sp>
      <p:sp>
        <p:nvSpPr>
          <p:cNvPr id="19" name="Scheduled_3">
            <a:extLst>
              <a:ext uri="{FF2B5EF4-FFF2-40B4-BE49-F238E27FC236}">
                <a16:creationId xmlns:a16="http://schemas.microsoft.com/office/drawing/2014/main" id="{7AA94F46-F921-4234-A01A-E18C9E2C5E33}"/>
              </a:ext>
            </a:extLst>
          </p:cNvPr>
          <p:cNvSpPr txBox="1"/>
          <p:nvPr/>
        </p:nvSpPr>
        <p:spPr>
          <a:xfrm>
            <a:off x="12822384" y="55544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Scheduled time: 7:00</a:t>
            </a:r>
          </a:p>
        </p:txBody>
      </p:sp>
      <p:sp>
        <p:nvSpPr>
          <p:cNvPr id="16" name="Real_1">
            <a:extLst>
              <a:ext uri="{FF2B5EF4-FFF2-40B4-BE49-F238E27FC236}">
                <a16:creationId xmlns:a16="http://schemas.microsoft.com/office/drawing/2014/main" id="{2E0DC465-82D1-429D-BED8-7E4D622A908E}"/>
              </a:ext>
            </a:extLst>
          </p:cNvPr>
          <p:cNvSpPr txBox="1"/>
          <p:nvPr/>
        </p:nvSpPr>
        <p:spPr>
          <a:xfrm>
            <a:off x="2725084" y="2208560"/>
            <a:ext cx="18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Real time: 6:00</a:t>
            </a:r>
          </a:p>
        </p:txBody>
      </p:sp>
      <p:sp>
        <p:nvSpPr>
          <p:cNvPr id="18" name="Real_2">
            <a:extLst>
              <a:ext uri="{FF2B5EF4-FFF2-40B4-BE49-F238E27FC236}">
                <a16:creationId xmlns:a16="http://schemas.microsoft.com/office/drawing/2014/main" id="{23669D23-9E89-4983-8047-167117A495BD}"/>
              </a:ext>
            </a:extLst>
          </p:cNvPr>
          <p:cNvSpPr txBox="1"/>
          <p:nvPr/>
        </p:nvSpPr>
        <p:spPr>
          <a:xfrm>
            <a:off x="7997090" y="2208560"/>
            <a:ext cx="18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Real time: 6:32</a:t>
            </a:r>
          </a:p>
        </p:txBody>
      </p:sp>
      <p:sp>
        <p:nvSpPr>
          <p:cNvPr id="20" name="Real_3">
            <a:extLst>
              <a:ext uri="{FF2B5EF4-FFF2-40B4-BE49-F238E27FC236}">
                <a16:creationId xmlns:a16="http://schemas.microsoft.com/office/drawing/2014/main" id="{16025FDE-64EE-4124-912B-224DD9FF1DE0}"/>
              </a:ext>
            </a:extLst>
          </p:cNvPr>
          <p:cNvSpPr txBox="1"/>
          <p:nvPr/>
        </p:nvSpPr>
        <p:spPr>
          <a:xfrm>
            <a:off x="13269096" y="2208560"/>
            <a:ext cx="182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Real time: 7:03</a:t>
            </a:r>
          </a:p>
        </p:txBody>
      </p:sp>
      <p:sp>
        <p:nvSpPr>
          <p:cNvPr id="3" name="id_station">
            <a:extLst>
              <a:ext uri="{FF2B5EF4-FFF2-40B4-BE49-F238E27FC236}">
                <a16:creationId xmlns:a16="http://schemas.microsoft.com/office/drawing/2014/main" id="{C04125A7-B1D4-4614-AE24-7A8CFA8FEB69}"/>
              </a:ext>
            </a:extLst>
          </p:cNvPr>
          <p:cNvSpPr txBox="1"/>
          <p:nvPr/>
        </p:nvSpPr>
        <p:spPr>
          <a:xfrm>
            <a:off x="2122751" y="6035349"/>
            <a:ext cx="11652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1: Sour</a:t>
            </a:r>
          </a:p>
          <a:p>
            <a:r>
              <a:rPr lang="en-US" sz="1400" b="1" dirty="0"/>
              <a:t>2: Beirut</a:t>
            </a:r>
          </a:p>
          <a:p>
            <a:r>
              <a:rPr lang="en-US" sz="1400" b="1" dirty="0"/>
              <a:t>3: Tripoli</a:t>
            </a:r>
          </a:p>
        </p:txBody>
      </p:sp>
      <p:sp>
        <p:nvSpPr>
          <p:cNvPr id="29" name="id_status">
            <a:extLst>
              <a:ext uri="{FF2B5EF4-FFF2-40B4-BE49-F238E27FC236}">
                <a16:creationId xmlns:a16="http://schemas.microsoft.com/office/drawing/2014/main" id="{535B12D6-79F2-40D2-88A8-C30B7D062AD1}"/>
              </a:ext>
            </a:extLst>
          </p:cNvPr>
          <p:cNvSpPr txBox="1"/>
          <p:nvPr/>
        </p:nvSpPr>
        <p:spPr>
          <a:xfrm>
            <a:off x="10140483" y="6035349"/>
            <a:ext cx="1165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1: On Time</a:t>
            </a:r>
          </a:p>
          <a:p>
            <a:r>
              <a:rPr lang="en-US" sz="1400" b="1" dirty="0"/>
              <a:t>2: Delayed</a:t>
            </a:r>
          </a:p>
        </p:txBody>
      </p:sp>
      <p:pic>
        <p:nvPicPr>
          <p:cNvPr id="5" name="a">
            <a:extLst>
              <a:ext uri="{FF2B5EF4-FFF2-40B4-BE49-F238E27FC236}">
                <a16:creationId xmlns:a16="http://schemas.microsoft.com/office/drawing/2014/main" id="{577DA802-3862-4126-9FE3-1EA5DFC77E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7" y="3843246"/>
            <a:ext cx="5991223" cy="2172253"/>
          </a:xfrm>
          <a:prstGeom prst="rect">
            <a:avLst/>
          </a:prstGeom>
        </p:spPr>
      </p:pic>
      <p:pic>
        <p:nvPicPr>
          <p:cNvPr id="23" name="b">
            <a:extLst>
              <a:ext uri="{FF2B5EF4-FFF2-40B4-BE49-F238E27FC236}">
                <a16:creationId xmlns:a16="http://schemas.microsoft.com/office/drawing/2014/main" id="{3C61EB75-3E0C-4EB1-9381-8050E99DB6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7" y="3843254"/>
            <a:ext cx="5991223" cy="2176107"/>
          </a:xfrm>
          <a:prstGeom prst="rect">
            <a:avLst/>
          </a:prstGeom>
        </p:spPr>
      </p:pic>
      <p:pic>
        <p:nvPicPr>
          <p:cNvPr id="65" name="c">
            <a:extLst>
              <a:ext uri="{FF2B5EF4-FFF2-40B4-BE49-F238E27FC236}">
                <a16:creationId xmlns:a16="http://schemas.microsoft.com/office/drawing/2014/main" id="{089A6646-54A1-466B-86C1-1B2A9E83E7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2" y="3839395"/>
            <a:ext cx="5991223" cy="2176105"/>
          </a:xfrm>
          <a:prstGeom prst="rect">
            <a:avLst/>
          </a:prstGeom>
        </p:spPr>
      </p:pic>
      <p:pic>
        <p:nvPicPr>
          <p:cNvPr id="67" name="d">
            <a:extLst>
              <a:ext uri="{FF2B5EF4-FFF2-40B4-BE49-F238E27FC236}">
                <a16:creationId xmlns:a16="http://schemas.microsoft.com/office/drawing/2014/main" id="{4D50B68A-8693-4FEA-A456-97179C09AE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2" y="3839395"/>
            <a:ext cx="5991223" cy="2176105"/>
          </a:xfrm>
          <a:prstGeom prst="rect">
            <a:avLst/>
          </a:prstGeom>
        </p:spPr>
      </p:pic>
      <p:pic>
        <p:nvPicPr>
          <p:cNvPr id="63" name="e">
            <a:extLst>
              <a:ext uri="{FF2B5EF4-FFF2-40B4-BE49-F238E27FC236}">
                <a16:creationId xmlns:a16="http://schemas.microsoft.com/office/drawing/2014/main" id="{183771D5-BBE6-4411-B4AA-0A05E51168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2" y="3839395"/>
            <a:ext cx="5991223" cy="2176105"/>
          </a:xfrm>
          <a:prstGeom prst="rect">
            <a:avLst/>
          </a:prstGeom>
        </p:spPr>
      </p:pic>
      <p:pic>
        <p:nvPicPr>
          <p:cNvPr id="10" name="0">
            <a:extLst>
              <a:ext uri="{FF2B5EF4-FFF2-40B4-BE49-F238E27FC236}">
                <a16:creationId xmlns:a16="http://schemas.microsoft.com/office/drawing/2014/main" id="{4CC2E2D1-F393-4976-BA76-FE654C7C37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197" y="3839395"/>
            <a:ext cx="9348408" cy="2176104"/>
          </a:xfrm>
          <a:prstGeom prst="rect">
            <a:avLst/>
          </a:prstGeom>
        </p:spPr>
      </p:pic>
      <p:pic>
        <p:nvPicPr>
          <p:cNvPr id="28" name="1">
            <a:extLst>
              <a:ext uri="{FF2B5EF4-FFF2-40B4-BE49-F238E27FC236}">
                <a16:creationId xmlns:a16="http://schemas.microsoft.com/office/drawing/2014/main" id="{54D86C30-7BBB-4C23-A2B3-6E9F3B448B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42" y="3843253"/>
            <a:ext cx="9348409" cy="2176107"/>
          </a:xfrm>
          <a:prstGeom prst="rect">
            <a:avLst/>
          </a:prstGeom>
        </p:spPr>
      </p:pic>
      <p:pic>
        <p:nvPicPr>
          <p:cNvPr id="33" name="2">
            <a:extLst>
              <a:ext uri="{FF2B5EF4-FFF2-40B4-BE49-F238E27FC236}">
                <a16:creationId xmlns:a16="http://schemas.microsoft.com/office/drawing/2014/main" id="{208A7CB2-6658-40FC-BCFC-E2AC16D7A2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41" y="3843252"/>
            <a:ext cx="9348409" cy="2176107"/>
          </a:xfrm>
          <a:prstGeom prst="rect">
            <a:avLst/>
          </a:prstGeom>
        </p:spPr>
      </p:pic>
      <p:pic>
        <p:nvPicPr>
          <p:cNvPr id="35" name="3">
            <a:extLst>
              <a:ext uri="{FF2B5EF4-FFF2-40B4-BE49-F238E27FC236}">
                <a16:creationId xmlns:a16="http://schemas.microsoft.com/office/drawing/2014/main" id="{598B7F68-E1D7-49EF-A9DD-FAA07F3366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39" y="3843250"/>
            <a:ext cx="9348409" cy="2176107"/>
          </a:xfrm>
          <a:prstGeom prst="rect">
            <a:avLst/>
          </a:prstGeom>
        </p:spPr>
      </p:pic>
      <p:pic>
        <p:nvPicPr>
          <p:cNvPr id="37" name="4">
            <a:extLst>
              <a:ext uri="{FF2B5EF4-FFF2-40B4-BE49-F238E27FC236}">
                <a16:creationId xmlns:a16="http://schemas.microsoft.com/office/drawing/2014/main" id="{40A3C111-E30A-4ADB-B3EB-E2B07B80C3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35" y="3843247"/>
            <a:ext cx="9348409" cy="2176106"/>
          </a:xfrm>
          <a:prstGeom prst="rect">
            <a:avLst/>
          </a:prstGeom>
        </p:spPr>
      </p:pic>
      <p:pic>
        <p:nvPicPr>
          <p:cNvPr id="39" name="5">
            <a:extLst>
              <a:ext uri="{FF2B5EF4-FFF2-40B4-BE49-F238E27FC236}">
                <a16:creationId xmlns:a16="http://schemas.microsoft.com/office/drawing/2014/main" id="{C1AFDC13-174A-4E28-BEEA-0902AEC98FC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27" y="3839396"/>
            <a:ext cx="9348409" cy="2176106"/>
          </a:xfrm>
          <a:prstGeom prst="rect">
            <a:avLst/>
          </a:prstGeom>
        </p:spPr>
      </p:pic>
      <p:pic>
        <p:nvPicPr>
          <p:cNvPr id="41" name="6">
            <a:extLst>
              <a:ext uri="{FF2B5EF4-FFF2-40B4-BE49-F238E27FC236}">
                <a16:creationId xmlns:a16="http://schemas.microsoft.com/office/drawing/2014/main" id="{1FFC7357-F643-49EC-981D-1C5CE0A5B05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27" y="3839396"/>
            <a:ext cx="9348409" cy="2176106"/>
          </a:xfrm>
          <a:prstGeom prst="rect">
            <a:avLst/>
          </a:prstGeom>
        </p:spPr>
      </p:pic>
      <p:pic>
        <p:nvPicPr>
          <p:cNvPr id="43" name="7">
            <a:extLst>
              <a:ext uri="{FF2B5EF4-FFF2-40B4-BE49-F238E27FC236}">
                <a16:creationId xmlns:a16="http://schemas.microsoft.com/office/drawing/2014/main" id="{5C407B35-0B9C-4651-9E94-2039E96A07B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27" y="3839396"/>
            <a:ext cx="9348409" cy="2176106"/>
          </a:xfrm>
          <a:prstGeom prst="rect">
            <a:avLst/>
          </a:prstGeom>
        </p:spPr>
      </p:pic>
      <p:pic>
        <p:nvPicPr>
          <p:cNvPr id="45" name="8">
            <a:extLst>
              <a:ext uri="{FF2B5EF4-FFF2-40B4-BE49-F238E27FC236}">
                <a16:creationId xmlns:a16="http://schemas.microsoft.com/office/drawing/2014/main" id="{60C19635-CF16-4A71-9F3B-C13A5F09718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27" y="3839396"/>
            <a:ext cx="9348409" cy="2176106"/>
          </a:xfrm>
          <a:prstGeom prst="rect">
            <a:avLst/>
          </a:prstGeom>
        </p:spPr>
      </p:pic>
      <p:pic>
        <p:nvPicPr>
          <p:cNvPr id="47" name="9">
            <a:extLst>
              <a:ext uri="{FF2B5EF4-FFF2-40B4-BE49-F238E27FC236}">
                <a16:creationId xmlns:a16="http://schemas.microsoft.com/office/drawing/2014/main" id="{06C9FF1C-2EBA-4956-A9E7-9F1FCC5C0D4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27" y="3839396"/>
            <a:ext cx="9348409" cy="2176106"/>
          </a:xfrm>
          <a:prstGeom prst="rect">
            <a:avLst/>
          </a:prstGeom>
        </p:spPr>
      </p:pic>
      <p:pic>
        <p:nvPicPr>
          <p:cNvPr id="49" name="10">
            <a:extLst>
              <a:ext uri="{FF2B5EF4-FFF2-40B4-BE49-F238E27FC236}">
                <a16:creationId xmlns:a16="http://schemas.microsoft.com/office/drawing/2014/main" id="{56382DCF-45A0-4741-80EC-A676F9AA48C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27" y="3839396"/>
            <a:ext cx="9348409" cy="2176106"/>
          </a:xfrm>
          <a:prstGeom prst="rect">
            <a:avLst/>
          </a:prstGeom>
        </p:spPr>
      </p:pic>
      <p:pic>
        <p:nvPicPr>
          <p:cNvPr id="51" name="11">
            <a:extLst>
              <a:ext uri="{FF2B5EF4-FFF2-40B4-BE49-F238E27FC236}">
                <a16:creationId xmlns:a16="http://schemas.microsoft.com/office/drawing/2014/main" id="{B177EAAD-3F16-43ED-A6B2-AA37EE5F51F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27" y="3839396"/>
            <a:ext cx="9348409" cy="2176106"/>
          </a:xfrm>
          <a:prstGeom prst="rect">
            <a:avLst/>
          </a:prstGeom>
        </p:spPr>
      </p:pic>
      <p:pic>
        <p:nvPicPr>
          <p:cNvPr id="53" name="12">
            <a:extLst>
              <a:ext uri="{FF2B5EF4-FFF2-40B4-BE49-F238E27FC236}">
                <a16:creationId xmlns:a16="http://schemas.microsoft.com/office/drawing/2014/main" id="{6CE39D18-F529-4AED-97CF-09E50B854DF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27" y="3839396"/>
            <a:ext cx="9348409" cy="2176106"/>
          </a:xfrm>
          <a:prstGeom prst="rect">
            <a:avLst/>
          </a:prstGeom>
        </p:spPr>
      </p:pic>
      <p:pic>
        <p:nvPicPr>
          <p:cNvPr id="55" name="13">
            <a:extLst>
              <a:ext uri="{FF2B5EF4-FFF2-40B4-BE49-F238E27FC236}">
                <a16:creationId xmlns:a16="http://schemas.microsoft.com/office/drawing/2014/main" id="{D7943B93-3E42-4791-A3BE-4998184AF70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27" y="3839396"/>
            <a:ext cx="9348409" cy="2176106"/>
          </a:xfrm>
          <a:prstGeom prst="rect">
            <a:avLst/>
          </a:prstGeom>
        </p:spPr>
      </p:pic>
      <p:pic>
        <p:nvPicPr>
          <p:cNvPr id="30" name="14">
            <a:extLst>
              <a:ext uri="{FF2B5EF4-FFF2-40B4-BE49-F238E27FC236}">
                <a16:creationId xmlns:a16="http://schemas.microsoft.com/office/drawing/2014/main" id="{2D60457D-C478-4988-89A2-66402CAC03C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151" y="3843240"/>
            <a:ext cx="9348408" cy="2172258"/>
          </a:xfrm>
          <a:prstGeom prst="rect">
            <a:avLst/>
          </a:prstGeom>
        </p:spPr>
      </p:pic>
      <p:pic>
        <p:nvPicPr>
          <p:cNvPr id="36" name="15">
            <a:extLst>
              <a:ext uri="{FF2B5EF4-FFF2-40B4-BE49-F238E27FC236}">
                <a16:creationId xmlns:a16="http://schemas.microsoft.com/office/drawing/2014/main" id="{1FB63AA8-D445-4F6E-AD11-B287B67CE54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104" y="3843145"/>
            <a:ext cx="9348407" cy="2172345"/>
          </a:xfrm>
          <a:prstGeom prst="rect">
            <a:avLst/>
          </a:prstGeom>
        </p:spPr>
      </p:pic>
      <p:pic>
        <p:nvPicPr>
          <p:cNvPr id="40" name="16">
            <a:extLst>
              <a:ext uri="{FF2B5EF4-FFF2-40B4-BE49-F238E27FC236}">
                <a16:creationId xmlns:a16="http://schemas.microsoft.com/office/drawing/2014/main" id="{BE5821E3-E228-40C8-B9E1-12A827F3B26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059" y="3839395"/>
            <a:ext cx="9348406" cy="2177909"/>
          </a:xfrm>
          <a:prstGeom prst="rect">
            <a:avLst/>
          </a:prstGeom>
        </p:spPr>
      </p:pic>
      <p:sp>
        <p:nvSpPr>
          <p:cNvPr id="6" name="Query_1 Get track">
            <a:extLst>
              <a:ext uri="{FF2B5EF4-FFF2-40B4-BE49-F238E27FC236}">
                <a16:creationId xmlns:a16="http://schemas.microsoft.com/office/drawing/2014/main" id="{48A90279-9C48-4A92-BDB8-F2940ED6701F}"/>
              </a:ext>
            </a:extLst>
          </p:cNvPr>
          <p:cNvSpPr txBox="1"/>
          <p:nvPr/>
        </p:nvSpPr>
        <p:spPr>
          <a:xfrm>
            <a:off x="120597" y="2723800"/>
            <a:ext cx="61024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49300" algn="l"/>
              </a:tabLst>
            </a:pPr>
            <a:r>
              <a:rPr lang="en-US" sz="1600" b="1" dirty="0"/>
              <a:t>SELECT</a:t>
            </a:r>
            <a:r>
              <a:rPr lang="en-US" sz="1600" dirty="0"/>
              <a:t> 	</a:t>
            </a:r>
            <a:r>
              <a:rPr lang="en-US" sz="1600" dirty="0">
                <a:solidFill>
                  <a:srgbClr val="0070C0"/>
                </a:solidFill>
              </a:rPr>
              <a:t>log_track_stations.id_station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70C0"/>
                </a:solidFill>
              </a:rPr>
              <a:t>log_track_stations.time</a:t>
            </a:r>
          </a:p>
          <a:p>
            <a:pPr>
              <a:tabLst>
                <a:tab pos="749300" algn="l"/>
              </a:tabLst>
            </a:pPr>
            <a:r>
              <a:rPr lang="en-US" sz="1600" b="1" dirty="0"/>
              <a:t>FROM</a:t>
            </a:r>
            <a:r>
              <a:rPr lang="en-US" sz="1600" dirty="0"/>
              <a:t> 	</a:t>
            </a:r>
            <a:r>
              <a:rPr lang="en-US" sz="1600" dirty="0">
                <a:solidFill>
                  <a:srgbClr val="0070C0"/>
                </a:solidFill>
              </a:rPr>
              <a:t>log_track_stations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FF0000"/>
                </a:solidFill>
              </a:rPr>
              <a:t>trips</a:t>
            </a:r>
          </a:p>
          <a:p>
            <a:pPr>
              <a:tabLst>
                <a:tab pos="749300" algn="l"/>
              </a:tabLst>
            </a:pPr>
            <a:r>
              <a:rPr lang="en-US" sz="1600" b="1" dirty="0"/>
              <a:t>WHERE</a:t>
            </a:r>
            <a:r>
              <a:rPr lang="en-US" sz="1600" dirty="0"/>
              <a:t> 	</a:t>
            </a:r>
            <a:r>
              <a:rPr lang="en-US" sz="1600" dirty="0">
                <a:solidFill>
                  <a:srgbClr val="FF0000"/>
                </a:solidFill>
              </a:rPr>
              <a:t>trips.id_trip</a:t>
            </a:r>
            <a:r>
              <a:rPr lang="en-US" sz="1600" dirty="0"/>
              <a:t> = 1 </a:t>
            </a:r>
          </a:p>
          <a:p>
            <a:pPr>
              <a:tabLst>
                <a:tab pos="749300" algn="l"/>
              </a:tabLst>
            </a:pPr>
            <a:r>
              <a:rPr lang="en-US" sz="1600" b="1" dirty="0"/>
              <a:t>AND</a:t>
            </a:r>
            <a:r>
              <a:rPr lang="en-US" sz="1600" dirty="0"/>
              <a:t> 	</a:t>
            </a:r>
            <a:r>
              <a:rPr lang="en-US" sz="1600" dirty="0">
                <a:solidFill>
                  <a:srgbClr val="0070C0"/>
                </a:solidFill>
              </a:rPr>
              <a:t>log_track_stations.id_track </a:t>
            </a:r>
            <a:r>
              <a:rPr lang="en-US" sz="1600" dirty="0"/>
              <a:t>= </a:t>
            </a:r>
            <a:r>
              <a:rPr lang="en-US" sz="1600" dirty="0">
                <a:solidFill>
                  <a:srgbClr val="FF0000"/>
                </a:solidFill>
              </a:rPr>
              <a:t>trips.id_track</a:t>
            </a:r>
            <a:r>
              <a:rPr lang="en-US" sz="1600" dirty="0"/>
              <a:t>;</a:t>
            </a:r>
          </a:p>
        </p:txBody>
      </p:sp>
      <p:sp>
        <p:nvSpPr>
          <p:cNvPr id="46" name="Query 1st tripID">
            <a:extLst>
              <a:ext uri="{FF2B5EF4-FFF2-40B4-BE49-F238E27FC236}">
                <a16:creationId xmlns:a16="http://schemas.microsoft.com/office/drawing/2014/main" id="{6EF17A66-7E8C-4C3D-93E1-138C5849AD64}"/>
              </a:ext>
            </a:extLst>
          </p:cNvPr>
          <p:cNvSpPr txBox="1"/>
          <p:nvPr/>
        </p:nvSpPr>
        <p:spPr>
          <a:xfrm>
            <a:off x="6632135" y="2722478"/>
            <a:ext cx="551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254125" algn="l"/>
              </a:tabLst>
            </a:pPr>
            <a:r>
              <a:rPr lang="en-US" sz="1600" b="1" dirty="0"/>
              <a:t>INSERT</a:t>
            </a:r>
            <a:r>
              <a:rPr lang="en-US" sz="1600" dirty="0"/>
              <a:t> </a:t>
            </a:r>
            <a:r>
              <a:rPr lang="en-US" sz="1600" b="1" dirty="0"/>
              <a:t>INTO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7030A0"/>
                </a:solidFill>
              </a:rPr>
              <a:t>trip_process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7030A0"/>
                </a:solidFill>
              </a:rPr>
              <a:t>id_trip</a:t>
            </a:r>
            <a:r>
              <a:rPr lang="en-US" sz="1600" dirty="0"/>
              <a:t>)</a:t>
            </a:r>
          </a:p>
          <a:p>
            <a:pPr>
              <a:tabLst>
                <a:tab pos="1254125" algn="l"/>
              </a:tabLst>
            </a:pPr>
            <a:r>
              <a:rPr lang="en-US" sz="1600" b="1" dirty="0"/>
              <a:t>VALUES</a:t>
            </a:r>
            <a:r>
              <a:rPr lang="en-US" sz="1600" dirty="0"/>
              <a:t>	(“1”);</a:t>
            </a:r>
          </a:p>
        </p:txBody>
      </p:sp>
      <p:sp>
        <p:nvSpPr>
          <p:cNvPr id="54" name="Query next tripID">
            <a:extLst>
              <a:ext uri="{FF2B5EF4-FFF2-40B4-BE49-F238E27FC236}">
                <a16:creationId xmlns:a16="http://schemas.microsoft.com/office/drawing/2014/main" id="{D84BFE17-743F-475D-B37D-5F8B09EB12CA}"/>
              </a:ext>
            </a:extLst>
          </p:cNvPr>
          <p:cNvSpPr txBox="1"/>
          <p:nvPr/>
        </p:nvSpPr>
        <p:spPr>
          <a:xfrm>
            <a:off x="6634134" y="2725674"/>
            <a:ext cx="9432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254125" algn="l"/>
              </a:tabLst>
            </a:pPr>
            <a:r>
              <a:rPr lang="en-US" sz="1600" dirty="0"/>
              <a:t>Go to next row then:</a:t>
            </a:r>
          </a:p>
          <a:p>
            <a:pPr>
              <a:tabLst>
                <a:tab pos="1254125" algn="l"/>
              </a:tabLst>
            </a:pPr>
            <a:r>
              <a:rPr lang="en-US" sz="1600" b="1" dirty="0"/>
              <a:t>INSERT</a:t>
            </a:r>
            <a:r>
              <a:rPr lang="en-US" sz="1600" dirty="0"/>
              <a:t> </a:t>
            </a:r>
            <a:r>
              <a:rPr lang="en-US" sz="1600" b="1" dirty="0"/>
              <a:t>INTO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7030A0"/>
                </a:solidFill>
              </a:rPr>
              <a:t>trip_process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7030A0"/>
                </a:solidFill>
              </a:rPr>
              <a:t>id_trip</a:t>
            </a:r>
            <a:r>
              <a:rPr lang="en-US" sz="1600" dirty="0"/>
              <a:t>)</a:t>
            </a:r>
          </a:p>
          <a:p>
            <a:pPr>
              <a:tabLst>
                <a:tab pos="1254125" algn="l"/>
              </a:tabLst>
            </a:pPr>
            <a:r>
              <a:rPr lang="en-US" sz="1600" b="1" dirty="0"/>
              <a:t>VALUES</a:t>
            </a:r>
            <a:r>
              <a:rPr lang="en-US" sz="1600" dirty="0"/>
              <a:t>	(“1”);</a:t>
            </a:r>
          </a:p>
        </p:txBody>
      </p:sp>
      <p:sp>
        <p:nvSpPr>
          <p:cNvPr id="42" name="Query 1st get x, y">
            <a:extLst>
              <a:ext uri="{FF2B5EF4-FFF2-40B4-BE49-F238E27FC236}">
                <a16:creationId xmlns:a16="http://schemas.microsoft.com/office/drawing/2014/main" id="{579B21DD-F27B-49D1-9C8B-8CD6558D42B9}"/>
              </a:ext>
            </a:extLst>
          </p:cNvPr>
          <p:cNvSpPr txBox="1"/>
          <p:nvPr/>
        </p:nvSpPr>
        <p:spPr>
          <a:xfrm>
            <a:off x="6632135" y="2723800"/>
            <a:ext cx="46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49300" algn="l"/>
              </a:tabLst>
            </a:pPr>
            <a:r>
              <a:rPr lang="en-US" sz="1600" dirty="0"/>
              <a:t>Try to get first record from the </a:t>
            </a:r>
            <a:r>
              <a:rPr lang="en-US" sz="1600" b="1" dirty="0"/>
              <a:t>view</a:t>
            </a:r>
            <a:r>
              <a:rPr lang="en-US" sz="1600" dirty="0"/>
              <a:t> and set:</a:t>
            </a:r>
          </a:p>
          <a:p>
            <a:pPr>
              <a:tabLst>
                <a:tab pos="749300" algn="l"/>
              </a:tabLst>
            </a:pPr>
            <a:r>
              <a:rPr lang="en-US" sz="1600" i="1" dirty="0">
                <a:solidFill>
                  <a:srgbClr val="FF6600"/>
                </a:solidFill>
              </a:rPr>
              <a:t>x</a:t>
            </a:r>
            <a:r>
              <a:rPr lang="en-US" sz="1600" dirty="0">
                <a:solidFill>
                  <a:srgbClr val="FF6600"/>
                </a:solidFill>
              </a:rPr>
              <a:t> </a:t>
            </a:r>
            <a:r>
              <a:rPr lang="en-US" sz="1600" dirty="0"/>
              <a:t>=</a:t>
            </a:r>
            <a:r>
              <a:rPr lang="en-US" sz="1600" dirty="0">
                <a:solidFill>
                  <a:srgbClr val="FF6600"/>
                </a:solidFill>
              </a:rPr>
              <a:t> view.id_station</a:t>
            </a:r>
            <a:r>
              <a:rPr lang="en-US" sz="1600" dirty="0"/>
              <a:t>;</a:t>
            </a:r>
          </a:p>
          <a:p>
            <a:pPr>
              <a:tabLst>
                <a:tab pos="749300" algn="l"/>
              </a:tabLst>
            </a:pPr>
            <a:r>
              <a:rPr lang="en-US" sz="1600" i="1" dirty="0">
                <a:solidFill>
                  <a:srgbClr val="FF6600"/>
                </a:solidFill>
              </a:rPr>
              <a:t>y</a:t>
            </a:r>
            <a:r>
              <a:rPr lang="en-US" sz="1600" dirty="0">
                <a:solidFill>
                  <a:srgbClr val="FF6600"/>
                </a:solidFill>
              </a:rPr>
              <a:t> </a:t>
            </a:r>
            <a:r>
              <a:rPr lang="en-US" sz="1600" dirty="0"/>
              <a:t>=</a:t>
            </a:r>
            <a:r>
              <a:rPr lang="en-US" sz="1600" dirty="0">
                <a:solidFill>
                  <a:srgbClr val="FF6600"/>
                </a:solidFill>
              </a:rPr>
              <a:t> view.time</a:t>
            </a:r>
            <a:r>
              <a:rPr lang="en-US" sz="1600" dirty="0"/>
              <a:t>;</a:t>
            </a:r>
          </a:p>
        </p:txBody>
      </p:sp>
      <p:sp>
        <p:nvSpPr>
          <p:cNvPr id="57" name="Query 2nd get x, y">
            <a:extLst>
              <a:ext uri="{FF2B5EF4-FFF2-40B4-BE49-F238E27FC236}">
                <a16:creationId xmlns:a16="http://schemas.microsoft.com/office/drawing/2014/main" id="{117B8C22-C3C9-4239-8C23-EF0E76D00E28}"/>
              </a:ext>
            </a:extLst>
          </p:cNvPr>
          <p:cNvSpPr txBox="1"/>
          <p:nvPr/>
        </p:nvSpPr>
        <p:spPr>
          <a:xfrm>
            <a:off x="6640842" y="2719444"/>
            <a:ext cx="5246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49300" algn="l"/>
              </a:tabLst>
            </a:pPr>
            <a:r>
              <a:rPr lang="en-US" sz="1600" dirty="0"/>
              <a:t>Try to get next record from the </a:t>
            </a:r>
            <a:r>
              <a:rPr lang="en-US" sz="1600" b="1" dirty="0"/>
              <a:t>view</a:t>
            </a:r>
            <a:r>
              <a:rPr lang="en-US" sz="1600" dirty="0"/>
              <a:t> and set:</a:t>
            </a:r>
          </a:p>
          <a:p>
            <a:pPr>
              <a:tabLst>
                <a:tab pos="749300" algn="l"/>
              </a:tabLst>
            </a:pPr>
            <a:r>
              <a:rPr lang="en-US" sz="1600" i="1" dirty="0">
                <a:solidFill>
                  <a:srgbClr val="FF6600"/>
                </a:solidFill>
              </a:rPr>
              <a:t>x</a:t>
            </a:r>
            <a:r>
              <a:rPr lang="en-US" sz="1600" dirty="0">
                <a:solidFill>
                  <a:srgbClr val="FF6600"/>
                </a:solidFill>
              </a:rPr>
              <a:t> </a:t>
            </a:r>
            <a:r>
              <a:rPr lang="en-US" sz="1600" dirty="0"/>
              <a:t>=</a:t>
            </a:r>
            <a:r>
              <a:rPr lang="en-US" sz="1600" dirty="0">
                <a:solidFill>
                  <a:srgbClr val="FF6600"/>
                </a:solidFill>
              </a:rPr>
              <a:t> view.id_station</a:t>
            </a:r>
            <a:r>
              <a:rPr lang="en-US" sz="1600" dirty="0"/>
              <a:t>;</a:t>
            </a:r>
          </a:p>
          <a:p>
            <a:pPr>
              <a:tabLst>
                <a:tab pos="749300" algn="l"/>
              </a:tabLst>
            </a:pPr>
            <a:r>
              <a:rPr lang="en-US" sz="1600" i="1" dirty="0">
                <a:solidFill>
                  <a:srgbClr val="FF6600"/>
                </a:solidFill>
              </a:rPr>
              <a:t>y</a:t>
            </a:r>
            <a:r>
              <a:rPr lang="en-US" sz="1600" dirty="0">
                <a:solidFill>
                  <a:srgbClr val="FF6600"/>
                </a:solidFill>
              </a:rPr>
              <a:t> </a:t>
            </a:r>
            <a:r>
              <a:rPr lang="en-US" sz="1600" dirty="0"/>
              <a:t>=</a:t>
            </a:r>
            <a:r>
              <a:rPr lang="en-US" sz="1600" dirty="0">
                <a:solidFill>
                  <a:srgbClr val="FF6600"/>
                </a:solidFill>
              </a:rPr>
              <a:t> view.time</a:t>
            </a:r>
            <a:r>
              <a:rPr lang="en-US" sz="1600" dirty="0"/>
              <a:t>;</a:t>
            </a:r>
          </a:p>
        </p:txBody>
      </p:sp>
      <p:sp>
        <p:nvSpPr>
          <p:cNvPr id="61" name="Query 3rd get x, y">
            <a:extLst>
              <a:ext uri="{FF2B5EF4-FFF2-40B4-BE49-F238E27FC236}">
                <a16:creationId xmlns:a16="http://schemas.microsoft.com/office/drawing/2014/main" id="{432D7260-F436-4BD9-8BAF-93A5F68741C0}"/>
              </a:ext>
            </a:extLst>
          </p:cNvPr>
          <p:cNvSpPr txBox="1"/>
          <p:nvPr/>
        </p:nvSpPr>
        <p:spPr>
          <a:xfrm>
            <a:off x="6639512" y="2721190"/>
            <a:ext cx="5366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49300" algn="l"/>
              </a:tabLst>
            </a:pPr>
            <a:r>
              <a:rPr lang="en-US" sz="1600" dirty="0"/>
              <a:t>Try to get next record from the </a:t>
            </a:r>
            <a:r>
              <a:rPr lang="en-US" sz="1600" b="1" dirty="0"/>
              <a:t>view</a:t>
            </a:r>
            <a:r>
              <a:rPr lang="en-US" sz="1600" dirty="0"/>
              <a:t> and set:</a:t>
            </a:r>
          </a:p>
          <a:p>
            <a:pPr>
              <a:tabLst>
                <a:tab pos="749300" algn="l"/>
              </a:tabLst>
            </a:pPr>
            <a:r>
              <a:rPr lang="en-US" sz="1600" i="1" dirty="0">
                <a:solidFill>
                  <a:srgbClr val="FF6600"/>
                </a:solidFill>
              </a:rPr>
              <a:t>x</a:t>
            </a:r>
            <a:r>
              <a:rPr lang="en-US" sz="1600" dirty="0">
                <a:solidFill>
                  <a:srgbClr val="FF6600"/>
                </a:solidFill>
              </a:rPr>
              <a:t> </a:t>
            </a:r>
            <a:r>
              <a:rPr lang="en-US" sz="1600" dirty="0"/>
              <a:t>=</a:t>
            </a:r>
            <a:r>
              <a:rPr lang="en-US" sz="1600" dirty="0">
                <a:solidFill>
                  <a:srgbClr val="FF6600"/>
                </a:solidFill>
              </a:rPr>
              <a:t> view.id_station</a:t>
            </a:r>
            <a:r>
              <a:rPr lang="en-US" sz="1600" dirty="0"/>
              <a:t>;</a:t>
            </a:r>
          </a:p>
          <a:p>
            <a:pPr>
              <a:tabLst>
                <a:tab pos="749300" algn="l"/>
              </a:tabLst>
            </a:pPr>
            <a:r>
              <a:rPr lang="en-US" sz="1600" i="1" dirty="0">
                <a:solidFill>
                  <a:srgbClr val="FF6600"/>
                </a:solidFill>
              </a:rPr>
              <a:t>y</a:t>
            </a:r>
            <a:r>
              <a:rPr lang="en-US" sz="1600" dirty="0">
                <a:solidFill>
                  <a:srgbClr val="FF6600"/>
                </a:solidFill>
              </a:rPr>
              <a:t> </a:t>
            </a:r>
            <a:r>
              <a:rPr lang="en-US" sz="1600" dirty="0"/>
              <a:t>=</a:t>
            </a:r>
            <a:r>
              <a:rPr lang="en-US" sz="1600" dirty="0">
                <a:solidFill>
                  <a:srgbClr val="FF6600"/>
                </a:solidFill>
              </a:rPr>
              <a:t> view.time</a:t>
            </a:r>
            <a:r>
              <a:rPr lang="en-US" sz="1600" dirty="0"/>
              <a:t>;</a:t>
            </a:r>
          </a:p>
        </p:txBody>
      </p:sp>
      <p:sp>
        <p:nvSpPr>
          <p:cNvPr id="44" name="Query insert x, y">
            <a:extLst>
              <a:ext uri="{FF2B5EF4-FFF2-40B4-BE49-F238E27FC236}">
                <a16:creationId xmlns:a16="http://schemas.microsoft.com/office/drawing/2014/main" id="{53F19338-3EDD-4712-8040-1334A5B9369A}"/>
              </a:ext>
            </a:extLst>
          </p:cNvPr>
          <p:cNvSpPr txBox="1"/>
          <p:nvPr/>
        </p:nvSpPr>
        <p:spPr>
          <a:xfrm>
            <a:off x="6632135" y="2723800"/>
            <a:ext cx="551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254125" algn="l"/>
              </a:tabLst>
            </a:pPr>
            <a:r>
              <a:rPr lang="en-US" sz="1600" b="1" dirty="0"/>
              <a:t>INSERT</a:t>
            </a:r>
            <a:r>
              <a:rPr lang="en-US" sz="1600" dirty="0"/>
              <a:t> </a:t>
            </a:r>
            <a:r>
              <a:rPr lang="en-US" sz="1600" b="1" dirty="0"/>
              <a:t>INTO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7030A0"/>
                </a:solidFill>
              </a:rPr>
              <a:t>trip_process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7030A0"/>
                </a:solidFill>
              </a:rPr>
              <a:t>id_station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7030A0"/>
                </a:solidFill>
              </a:rPr>
              <a:t>scheduled_time</a:t>
            </a:r>
            <a:r>
              <a:rPr lang="en-US" sz="1600" dirty="0"/>
              <a:t>)</a:t>
            </a:r>
          </a:p>
          <a:p>
            <a:pPr>
              <a:tabLst>
                <a:tab pos="1254125" algn="l"/>
              </a:tabLst>
            </a:pPr>
            <a:r>
              <a:rPr lang="en-US" sz="1600" b="1" dirty="0"/>
              <a:t>VALUES</a:t>
            </a:r>
            <a:r>
              <a:rPr lang="en-US" sz="1600" dirty="0"/>
              <a:t>	(</a:t>
            </a:r>
            <a:r>
              <a:rPr lang="en-US" sz="1600" i="1" dirty="0">
                <a:solidFill>
                  <a:srgbClr val="FF6600"/>
                </a:solidFill>
              </a:rPr>
              <a:t>x</a:t>
            </a:r>
            <a:r>
              <a:rPr lang="en-US" sz="1600" dirty="0"/>
              <a:t>, </a:t>
            </a:r>
            <a:r>
              <a:rPr lang="en-US" sz="1600" i="1" dirty="0">
                <a:solidFill>
                  <a:srgbClr val="FF6600"/>
                </a:solidFill>
              </a:rPr>
              <a:t>y</a:t>
            </a:r>
            <a:r>
              <a:rPr lang="en-US" sz="1600" dirty="0"/>
              <a:t>);</a:t>
            </a:r>
          </a:p>
        </p:txBody>
      </p:sp>
      <p:sp>
        <p:nvSpPr>
          <p:cNvPr id="59" name="Query copy into v1, v2">
            <a:extLst>
              <a:ext uri="{FF2B5EF4-FFF2-40B4-BE49-F238E27FC236}">
                <a16:creationId xmlns:a16="http://schemas.microsoft.com/office/drawing/2014/main" id="{88342D4E-B1A5-4747-A3A3-0D50057423E0}"/>
              </a:ext>
            </a:extLst>
          </p:cNvPr>
          <p:cNvSpPr txBox="1"/>
          <p:nvPr/>
        </p:nvSpPr>
        <p:spPr>
          <a:xfrm>
            <a:off x="6634134" y="2724806"/>
            <a:ext cx="9432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254125" algn="l"/>
              </a:tabLst>
            </a:pPr>
            <a:r>
              <a:rPr lang="en-US" sz="1600" dirty="0"/>
              <a:t>Copy the (</a:t>
            </a:r>
            <a:r>
              <a:rPr lang="en-US" sz="1600" dirty="0">
                <a:solidFill>
                  <a:srgbClr val="7030A0"/>
                </a:solidFill>
              </a:rPr>
              <a:t>id_status</a:t>
            </a:r>
            <a:r>
              <a:rPr lang="en-US" sz="1600" dirty="0"/>
              <a:t>) and the (</a:t>
            </a:r>
            <a:r>
              <a:rPr lang="en-US" sz="1600" dirty="0">
                <a:solidFill>
                  <a:srgbClr val="7030A0"/>
                </a:solidFill>
              </a:rPr>
              <a:t>delay_time</a:t>
            </a:r>
            <a:r>
              <a:rPr lang="en-US" sz="1600" dirty="0"/>
              <a:t>) values into </a:t>
            </a:r>
            <a:r>
              <a:rPr lang="en-US" sz="1600" i="1" dirty="0">
                <a:solidFill>
                  <a:srgbClr val="FF6600"/>
                </a:solidFill>
              </a:rPr>
              <a:t>v1</a:t>
            </a:r>
            <a:r>
              <a:rPr lang="en-US" sz="1600" i="1" dirty="0"/>
              <a:t> </a:t>
            </a:r>
            <a:r>
              <a:rPr lang="en-US" sz="1600" dirty="0"/>
              <a:t>and </a:t>
            </a:r>
            <a:r>
              <a:rPr lang="en-US" sz="1600" i="1" dirty="0">
                <a:solidFill>
                  <a:srgbClr val="FF6600"/>
                </a:solidFill>
              </a:rPr>
              <a:t>v2</a:t>
            </a:r>
            <a:r>
              <a:rPr lang="en-US" sz="1600" dirty="0"/>
              <a:t> then:</a:t>
            </a:r>
          </a:p>
          <a:p>
            <a:pPr>
              <a:tabLst>
                <a:tab pos="1254125" algn="l"/>
              </a:tabLst>
            </a:pPr>
            <a:r>
              <a:rPr lang="en-US" sz="1600" b="1" dirty="0"/>
              <a:t>INSERT</a:t>
            </a:r>
            <a:r>
              <a:rPr lang="en-US" sz="1600" dirty="0"/>
              <a:t> </a:t>
            </a:r>
            <a:r>
              <a:rPr lang="en-US" sz="1600" b="1" dirty="0"/>
              <a:t>INTO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7030A0"/>
                </a:solidFill>
              </a:rPr>
              <a:t>trip_process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7030A0"/>
                </a:solidFill>
              </a:rPr>
              <a:t>id_status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7030A0"/>
                </a:solidFill>
              </a:rPr>
              <a:t> delay_time</a:t>
            </a:r>
            <a:r>
              <a:rPr lang="en-US" sz="1600" dirty="0"/>
              <a:t>)</a:t>
            </a:r>
          </a:p>
          <a:p>
            <a:pPr>
              <a:tabLst>
                <a:tab pos="1254125" algn="l"/>
              </a:tabLst>
            </a:pPr>
            <a:r>
              <a:rPr lang="en-US" sz="1600" b="1" dirty="0"/>
              <a:t>VALUES</a:t>
            </a:r>
            <a:r>
              <a:rPr lang="en-US" sz="1600" dirty="0"/>
              <a:t>	(</a:t>
            </a:r>
            <a:r>
              <a:rPr lang="en-US" sz="1600" i="1" dirty="0">
                <a:solidFill>
                  <a:srgbClr val="FF6600"/>
                </a:solidFill>
              </a:rPr>
              <a:t>v1</a:t>
            </a:r>
            <a:r>
              <a:rPr lang="en-US" sz="1600" i="1" dirty="0"/>
              <a:t>,</a:t>
            </a:r>
            <a:r>
              <a:rPr lang="en-US" sz="1600" dirty="0"/>
              <a:t> </a:t>
            </a:r>
            <a:r>
              <a:rPr lang="en-US" sz="1600" i="1" dirty="0">
                <a:solidFill>
                  <a:srgbClr val="FF6600"/>
                </a:solidFill>
              </a:rPr>
              <a:t>v2</a:t>
            </a:r>
            <a:r>
              <a:rPr lang="en-US" sz="1600" dirty="0"/>
              <a:t>)</a:t>
            </a:r>
            <a:r>
              <a:rPr lang="en-US" sz="1600" i="1" dirty="0"/>
              <a:t>;</a:t>
            </a:r>
          </a:p>
        </p:txBody>
      </p:sp>
      <p:sp>
        <p:nvSpPr>
          <p:cNvPr id="52" name="Query local time">
            <a:extLst>
              <a:ext uri="{FF2B5EF4-FFF2-40B4-BE49-F238E27FC236}">
                <a16:creationId xmlns:a16="http://schemas.microsoft.com/office/drawing/2014/main" id="{16F7E771-C50F-49B8-A381-8E64E9144BA7}"/>
              </a:ext>
            </a:extLst>
          </p:cNvPr>
          <p:cNvSpPr txBox="1"/>
          <p:nvPr/>
        </p:nvSpPr>
        <p:spPr>
          <a:xfrm>
            <a:off x="6644846" y="2718174"/>
            <a:ext cx="9432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254125" algn="l"/>
              </a:tabLst>
            </a:pPr>
            <a:r>
              <a:rPr lang="en-US" sz="1600" b="1" dirty="0"/>
              <a:t>INSERT</a:t>
            </a:r>
            <a:r>
              <a:rPr lang="en-US" sz="1600" dirty="0"/>
              <a:t> </a:t>
            </a:r>
            <a:r>
              <a:rPr lang="en-US" sz="1600" b="1" dirty="0"/>
              <a:t>INTO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7030A0"/>
                </a:solidFill>
              </a:rPr>
              <a:t>trip_process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7030A0"/>
                </a:solidFill>
              </a:rPr>
              <a:t>time</a:t>
            </a:r>
            <a:r>
              <a:rPr lang="en-US" sz="1600" dirty="0"/>
              <a:t>)</a:t>
            </a:r>
          </a:p>
          <a:p>
            <a:pPr>
              <a:tabLst>
                <a:tab pos="1254125" algn="l"/>
              </a:tabLst>
            </a:pPr>
            <a:r>
              <a:rPr lang="en-US" sz="1600" b="1" dirty="0"/>
              <a:t>VALUES</a:t>
            </a:r>
            <a:r>
              <a:rPr lang="en-US" sz="1600" dirty="0"/>
              <a:t>	(LOCALTIME);</a:t>
            </a:r>
          </a:p>
        </p:txBody>
      </p:sp>
      <p:sp>
        <p:nvSpPr>
          <p:cNvPr id="48" name="Query if insert">
            <a:extLst>
              <a:ext uri="{FF2B5EF4-FFF2-40B4-BE49-F238E27FC236}">
                <a16:creationId xmlns:a16="http://schemas.microsoft.com/office/drawing/2014/main" id="{514EA914-FDCF-4F5C-90CC-182947282F15}"/>
              </a:ext>
            </a:extLst>
          </p:cNvPr>
          <p:cNvSpPr txBox="1"/>
          <p:nvPr/>
        </p:nvSpPr>
        <p:spPr>
          <a:xfrm>
            <a:off x="6632135" y="2730030"/>
            <a:ext cx="94323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254125" algn="l"/>
              </a:tabLst>
            </a:pPr>
            <a:r>
              <a:rPr lang="en-US" sz="1600" dirty="0"/>
              <a:t>Calculate (</a:t>
            </a:r>
            <a:r>
              <a:rPr lang="en-US" sz="1600" i="1" dirty="0">
                <a:solidFill>
                  <a:srgbClr val="FF6600"/>
                </a:solidFill>
              </a:rPr>
              <a:t>d</a:t>
            </a:r>
            <a:r>
              <a:rPr lang="en-US" sz="1600" dirty="0"/>
              <a:t>) the delay time, then:	If (</a:t>
            </a:r>
            <a:r>
              <a:rPr lang="en-US" sz="1600" i="1" dirty="0">
                <a:solidFill>
                  <a:srgbClr val="FF6600"/>
                </a:solidFill>
              </a:rPr>
              <a:t>d</a:t>
            </a:r>
            <a:r>
              <a:rPr lang="en-US" sz="1600" i="1" dirty="0"/>
              <a:t> =</a:t>
            </a:r>
            <a:r>
              <a:rPr lang="en-US" sz="1600" dirty="0"/>
              <a:t> 0) {</a:t>
            </a:r>
          </a:p>
          <a:p>
            <a:pPr>
              <a:tabLst>
                <a:tab pos="1254125" algn="l"/>
              </a:tabLst>
            </a:pPr>
            <a:r>
              <a:rPr lang="en-US" sz="1600" b="1" dirty="0"/>
              <a:t>							INSERT</a:t>
            </a:r>
            <a:r>
              <a:rPr lang="en-US" sz="1600" dirty="0"/>
              <a:t> </a:t>
            </a:r>
            <a:r>
              <a:rPr lang="en-US" sz="1600" b="1" dirty="0"/>
              <a:t>INTO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7030A0"/>
                </a:solidFill>
              </a:rPr>
              <a:t>trip_process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7030A0"/>
                </a:solidFill>
              </a:rPr>
              <a:t>delay_time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7030A0"/>
                </a:solidFill>
              </a:rPr>
              <a:t>id_status</a:t>
            </a:r>
            <a:r>
              <a:rPr lang="en-US" sz="1600" dirty="0"/>
              <a:t>)</a:t>
            </a:r>
          </a:p>
          <a:p>
            <a:pPr>
              <a:tabLst>
                <a:tab pos="1254125" algn="l"/>
              </a:tabLst>
            </a:pPr>
            <a:r>
              <a:rPr lang="en-US" sz="1600" b="1" dirty="0"/>
              <a:t>							VALUES</a:t>
            </a:r>
            <a:r>
              <a:rPr lang="en-US" sz="1600" dirty="0"/>
              <a:t>		(</a:t>
            </a:r>
            <a:r>
              <a:rPr lang="en-US" sz="1600" dirty="0">
                <a:solidFill>
                  <a:srgbClr val="FF6600"/>
                </a:solidFill>
              </a:rPr>
              <a:t>d</a:t>
            </a:r>
            <a:r>
              <a:rPr lang="en-US" sz="1600" dirty="0"/>
              <a:t>, “1”);</a:t>
            </a:r>
          </a:p>
          <a:p>
            <a:pPr>
              <a:tabLst>
                <a:tab pos="1254125" algn="l"/>
              </a:tabLst>
            </a:pPr>
            <a:r>
              <a:rPr lang="en-US" sz="1600" dirty="0"/>
              <a:t>							}</a:t>
            </a:r>
          </a:p>
        </p:txBody>
      </p:sp>
      <p:sp>
        <p:nvSpPr>
          <p:cNvPr id="50" name="Query else insert">
            <a:extLst>
              <a:ext uri="{FF2B5EF4-FFF2-40B4-BE49-F238E27FC236}">
                <a16:creationId xmlns:a16="http://schemas.microsoft.com/office/drawing/2014/main" id="{B96F67D6-F73E-4C04-A318-C3D4D11CE9B5}"/>
              </a:ext>
            </a:extLst>
          </p:cNvPr>
          <p:cNvSpPr txBox="1"/>
          <p:nvPr/>
        </p:nvSpPr>
        <p:spPr>
          <a:xfrm>
            <a:off x="6638490" y="2730030"/>
            <a:ext cx="94323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254125" algn="l"/>
              </a:tabLst>
            </a:pPr>
            <a:r>
              <a:rPr lang="en-US" sz="1600" dirty="0"/>
              <a:t>Calculate (</a:t>
            </a:r>
            <a:r>
              <a:rPr lang="en-US" sz="1600" i="1" dirty="0">
                <a:solidFill>
                  <a:srgbClr val="FF6600"/>
                </a:solidFill>
              </a:rPr>
              <a:t>d</a:t>
            </a:r>
            <a:r>
              <a:rPr lang="en-US" sz="1600" dirty="0"/>
              <a:t>) the delay time, then:	else {</a:t>
            </a:r>
          </a:p>
          <a:p>
            <a:pPr>
              <a:tabLst>
                <a:tab pos="1254125" algn="l"/>
              </a:tabLst>
            </a:pPr>
            <a:r>
              <a:rPr lang="en-US" sz="1600" b="1" dirty="0"/>
              <a:t>							INSERT</a:t>
            </a:r>
            <a:r>
              <a:rPr lang="en-US" sz="1600" dirty="0"/>
              <a:t> </a:t>
            </a:r>
            <a:r>
              <a:rPr lang="en-US" sz="1600" b="1" dirty="0"/>
              <a:t>INTO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7030A0"/>
                </a:solidFill>
              </a:rPr>
              <a:t>trip_process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7030A0"/>
                </a:solidFill>
              </a:rPr>
              <a:t>delay_time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7030A0"/>
                </a:solidFill>
              </a:rPr>
              <a:t>id_status</a:t>
            </a:r>
            <a:r>
              <a:rPr lang="en-US" sz="1600" dirty="0"/>
              <a:t>)</a:t>
            </a:r>
          </a:p>
          <a:p>
            <a:pPr>
              <a:tabLst>
                <a:tab pos="1254125" algn="l"/>
              </a:tabLst>
            </a:pPr>
            <a:r>
              <a:rPr lang="en-US" sz="1600" b="1" dirty="0"/>
              <a:t>							VALUES</a:t>
            </a:r>
            <a:r>
              <a:rPr lang="en-US" sz="1600" dirty="0"/>
              <a:t>		(</a:t>
            </a:r>
            <a:r>
              <a:rPr lang="en-US" sz="1600" dirty="0">
                <a:solidFill>
                  <a:srgbClr val="FF6600"/>
                </a:solidFill>
              </a:rPr>
              <a:t>d</a:t>
            </a:r>
            <a:r>
              <a:rPr lang="en-US" sz="1600" dirty="0"/>
              <a:t>, “2”);</a:t>
            </a:r>
          </a:p>
          <a:p>
            <a:pPr>
              <a:tabLst>
                <a:tab pos="1254125" algn="l"/>
              </a:tabLst>
            </a:pPr>
            <a:r>
              <a:rPr lang="en-US" sz="1600" dirty="0"/>
              <a:t>							}</a:t>
            </a:r>
          </a:p>
        </p:txBody>
      </p:sp>
      <p:sp>
        <p:nvSpPr>
          <p:cNvPr id="70" name="Query if update">
            <a:extLst>
              <a:ext uri="{FF2B5EF4-FFF2-40B4-BE49-F238E27FC236}">
                <a16:creationId xmlns:a16="http://schemas.microsoft.com/office/drawing/2014/main" id="{46A2362A-CEB8-4189-95F2-40580EE112E8}"/>
              </a:ext>
            </a:extLst>
          </p:cNvPr>
          <p:cNvSpPr txBox="1"/>
          <p:nvPr/>
        </p:nvSpPr>
        <p:spPr>
          <a:xfrm>
            <a:off x="6632135" y="2731318"/>
            <a:ext cx="94323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254125" algn="l"/>
              </a:tabLst>
            </a:pPr>
            <a:r>
              <a:rPr lang="en-US" sz="1600" dirty="0"/>
              <a:t>Calculate (</a:t>
            </a:r>
            <a:r>
              <a:rPr lang="en-US" sz="1600" i="1" dirty="0">
                <a:solidFill>
                  <a:srgbClr val="FF6600"/>
                </a:solidFill>
              </a:rPr>
              <a:t>d</a:t>
            </a:r>
            <a:r>
              <a:rPr lang="en-US" sz="1600" dirty="0"/>
              <a:t>) the delay time, then:	If (</a:t>
            </a:r>
            <a:r>
              <a:rPr lang="en-US" sz="1600" i="1" dirty="0">
                <a:solidFill>
                  <a:srgbClr val="FF6600"/>
                </a:solidFill>
              </a:rPr>
              <a:t>d</a:t>
            </a:r>
            <a:r>
              <a:rPr lang="en-US" sz="1600" i="1" dirty="0"/>
              <a:t> =</a:t>
            </a:r>
            <a:r>
              <a:rPr lang="en-US" sz="1600" dirty="0"/>
              <a:t> 0) {</a:t>
            </a:r>
          </a:p>
          <a:p>
            <a:pPr>
              <a:tabLst>
                <a:tab pos="1254125" algn="l"/>
              </a:tabLst>
            </a:pPr>
            <a:r>
              <a:rPr lang="en-US" sz="1600" b="1" dirty="0"/>
              <a:t>							UPDATE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7030A0"/>
                </a:solidFill>
              </a:rPr>
              <a:t>trip_process</a:t>
            </a:r>
            <a:endParaRPr lang="en-US" sz="1600" dirty="0"/>
          </a:p>
          <a:p>
            <a:pPr>
              <a:tabLst>
                <a:tab pos="1254125" algn="l"/>
              </a:tabLst>
            </a:pPr>
            <a:r>
              <a:rPr lang="en-US" sz="1600" b="1" dirty="0"/>
              <a:t>							SET		</a:t>
            </a:r>
            <a:r>
              <a:rPr lang="en-US" sz="1600" dirty="0">
                <a:solidFill>
                  <a:srgbClr val="7030A0"/>
                </a:solidFill>
              </a:rPr>
              <a:t>delay_time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FF6600"/>
                </a:solidFill>
              </a:rPr>
              <a:t>d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7030A0"/>
                </a:solidFill>
              </a:rPr>
              <a:t>id_status </a:t>
            </a:r>
            <a:r>
              <a:rPr lang="en-US" sz="1600" dirty="0"/>
              <a:t> = “1”</a:t>
            </a:r>
          </a:p>
          <a:p>
            <a:pPr>
              <a:tabLst>
                <a:tab pos="1254125" algn="l"/>
              </a:tabLst>
            </a:pPr>
            <a:r>
              <a:rPr lang="en-US" sz="1600" dirty="0"/>
              <a:t>							</a:t>
            </a:r>
            <a:r>
              <a:rPr lang="en-US" sz="1600" b="1" dirty="0"/>
              <a:t>WHERE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7030A0"/>
                </a:solidFill>
              </a:rPr>
              <a:t>id_trip </a:t>
            </a:r>
            <a:r>
              <a:rPr lang="en-US" sz="1600" dirty="0"/>
              <a:t>= “1” </a:t>
            </a:r>
            <a:r>
              <a:rPr lang="en-US" sz="1600" b="1" dirty="0"/>
              <a:t>AND </a:t>
            </a:r>
            <a:r>
              <a:rPr lang="en-US" sz="1600" dirty="0">
                <a:solidFill>
                  <a:srgbClr val="7030A0"/>
                </a:solidFill>
              </a:rPr>
              <a:t>id_station </a:t>
            </a:r>
            <a:r>
              <a:rPr lang="en-US" sz="1600" dirty="0"/>
              <a:t>= “2”</a:t>
            </a:r>
            <a:r>
              <a:rPr lang="en-US" sz="1600" b="1" dirty="0"/>
              <a:t>; </a:t>
            </a:r>
            <a:r>
              <a:rPr lang="en-US" sz="1600" dirty="0"/>
              <a:t>}</a:t>
            </a:r>
          </a:p>
        </p:txBody>
      </p:sp>
      <p:sp>
        <p:nvSpPr>
          <p:cNvPr id="71" name="Query else update">
            <a:extLst>
              <a:ext uri="{FF2B5EF4-FFF2-40B4-BE49-F238E27FC236}">
                <a16:creationId xmlns:a16="http://schemas.microsoft.com/office/drawing/2014/main" id="{2E441408-BE42-4835-B6FF-B9920EDB1F1A}"/>
              </a:ext>
            </a:extLst>
          </p:cNvPr>
          <p:cNvSpPr txBox="1"/>
          <p:nvPr/>
        </p:nvSpPr>
        <p:spPr>
          <a:xfrm>
            <a:off x="6638490" y="2740055"/>
            <a:ext cx="94323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254125" algn="l"/>
              </a:tabLst>
            </a:pPr>
            <a:r>
              <a:rPr lang="en-US" sz="1600" dirty="0"/>
              <a:t>Calculate (</a:t>
            </a:r>
            <a:r>
              <a:rPr lang="en-US" sz="1600" i="1" dirty="0">
                <a:solidFill>
                  <a:srgbClr val="FF6600"/>
                </a:solidFill>
              </a:rPr>
              <a:t>d</a:t>
            </a:r>
            <a:r>
              <a:rPr lang="en-US" sz="1600" dirty="0"/>
              <a:t>) the delay time, then:	else  {</a:t>
            </a:r>
          </a:p>
          <a:p>
            <a:pPr>
              <a:tabLst>
                <a:tab pos="1254125" algn="l"/>
              </a:tabLst>
            </a:pPr>
            <a:r>
              <a:rPr lang="en-US" sz="1600" b="1" dirty="0"/>
              <a:t>							UPDATE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7030A0"/>
                </a:solidFill>
              </a:rPr>
              <a:t>trip_process</a:t>
            </a:r>
            <a:endParaRPr lang="en-US" sz="1600" dirty="0"/>
          </a:p>
          <a:p>
            <a:pPr>
              <a:tabLst>
                <a:tab pos="1254125" algn="l"/>
              </a:tabLst>
            </a:pPr>
            <a:r>
              <a:rPr lang="en-US" sz="1600" b="1" dirty="0"/>
              <a:t>							SET		</a:t>
            </a:r>
            <a:r>
              <a:rPr lang="en-US" sz="1600" dirty="0">
                <a:solidFill>
                  <a:srgbClr val="7030A0"/>
                </a:solidFill>
              </a:rPr>
              <a:t>delay_time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FF6600"/>
                </a:solidFill>
              </a:rPr>
              <a:t>d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7030A0"/>
                </a:solidFill>
              </a:rPr>
              <a:t>id_status </a:t>
            </a:r>
            <a:r>
              <a:rPr lang="en-US" sz="1600" dirty="0"/>
              <a:t> = “2”</a:t>
            </a:r>
          </a:p>
          <a:p>
            <a:pPr>
              <a:tabLst>
                <a:tab pos="1254125" algn="l"/>
              </a:tabLst>
            </a:pPr>
            <a:r>
              <a:rPr lang="en-US" sz="1600" dirty="0"/>
              <a:t>							</a:t>
            </a:r>
            <a:r>
              <a:rPr lang="en-US" sz="1600" b="1" dirty="0"/>
              <a:t>WHERE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7030A0"/>
                </a:solidFill>
              </a:rPr>
              <a:t>id_trip </a:t>
            </a:r>
            <a:r>
              <a:rPr lang="en-US" sz="1600" dirty="0"/>
              <a:t>= “1” </a:t>
            </a:r>
            <a:r>
              <a:rPr lang="en-US" sz="1600" b="1" dirty="0"/>
              <a:t>AND </a:t>
            </a:r>
            <a:r>
              <a:rPr lang="en-US" sz="1600" dirty="0">
                <a:solidFill>
                  <a:srgbClr val="7030A0"/>
                </a:solidFill>
              </a:rPr>
              <a:t>id_station </a:t>
            </a:r>
            <a:r>
              <a:rPr lang="en-US" sz="1600" dirty="0"/>
              <a:t>= “2”</a:t>
            </a:r>
            <a:r>
              <a:rPr lang="en-US" sz="1600" b="1" dirty="0"/>
              <a:t>; </a:t>
            </a:r>
            <a:r>
              <a:rPr lang="en-US" sz="1600" dirty="0"/>
              <a:t>}</a:t>
            </a:r>
          </a:p>
        </p:txBody>
      </p:sp>
      <p:sp>
        <p:nvSpPr>
          <p:cNvPr id="72" name="Query update">
            <a:extLst>
              <a:ext uri="{FF2B5EF4-FFF2-40B4-BE49-F238E27FC236}">
                <a16:creationId xmlns:a16="http://schemas.microsoft.com/office/drawing/2014/main" id="{44B2B55F-5334-4E9D-882B-38780BD37625}"/>
              </a:ext>
            </a:extLst>
          </p:cNvPr>
          <p:cNvSpPr txBox="1"/>
          <p:nvPr/>
        </p:nvSpPr>
        <p:spPr>
          <a:xfrm>
            <a:off x="6646335" y="2740055"/>
            <a:ext cx="9432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254125" algn="l"/>
              </a:tabLst>
            </a:pPr>
            <a:r>
              <a:rPr lang="en-US" sz="1600" b="1" dirty="0"/>
              <a:t>UPDATE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7030A0"/>
                </a:solidFill>
              </a:rPr>
              <a:t>trip_process</a:t>
            </a:r>
            <a:endParaRPr lang="en-US" sz="1600" dirty="0"/>
          </a:p>
          <a:p>
            <a:pPr>
              <a:tabLst>
                <a:tab pos="1254125" algn="l"/>
              </a:tabLst>
            </a:pPr>
            <a:r>
              <a:rPr lang="en-US" sz="1600" b="1" dirty="0"/>
              <a:t>SET	</a:t>
            </a:r>
            <a:r>
              <a:rPr lang="en-US" sz="1600" dirty="0">
                <a:solidFill>
                  <a:srgbClr val="7030A0"/>
                </a:solidFill>
              </a:rPr>
              <a:t>delay_time</a:t>
            </a:r>
            <a:r>
              <a:rPr lang="en-US" sz="1600" dirty="0"/>
              <a:t> = “5 min”, </a:t>
            </a:r>
            <a:r>
              <a:rPr lang="en-US" sz="1600" dirty="0">
                <a:solidFill>
                  <a:srgbClr val="7030A0"/>
                </a:solidFill>
              </a:rPr>
              <a:t>id_status </a:t>
            </a:r>
            <a:r>
              <a:rPr lang="en-US" sz="1600" dirty="0"/>
              <a:t> = “2”</a:t>
            </a:r>
          </a:p>
          <a:p>
            <a:pPr>
              <a:tabLst>
                <a:tab pos="1254125" algn="l"/>
              </a:tabLst>
            </a:pPr>
            <a:r>
              <a:rPr lang="en-US" sz="1600" b="1" dirty="0"/>
              <a:t>WHERE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7030A0"/>
                </a:solidFill>
              </a:rPr>
              <a:t>id_trip </a:t>
            </a:r>
            <a:r>
              <a:rPr lang="en-US" sz="1600" dirty="0"/>
              <a:t>= “1” </a:t>
            </a:r>
            <a:r>
              <a:rPr lang="en-US" sz="1600" b="1" dirty="0"/>
              <a:t>AND </a:t>
            </a:r>
            <a:r>
              <a:rPr lang="en-US" sz="1600" dirty="0">
                <a:solidFill>
                  <a:srgbClr val="7030A0"/>
                </a:solidFill>
              </a:rPr>
              <a:t>id_station </a:t>
            </a:r>
            <a:r>
              <a:rPr lang="en-US" sz="1600" dirty="0"/>
              <a:t>= “3”</a:t>
            </a:r>
            <a:r>
              <a:rPr lang="en-US" sz="1600" b="1" dirty="0"/>
              <a:t>; </a:t>
            </a:r>
            <a:r>
              <a:rPr lang="en-US" sz="1600" dirty="0"/>
              <a:t>}</a:t>
            </a:r>
          </a:p>
        </p:txBody>
      </p:sp>
      <p:sp>
        <p:nvSpPr>
          <p:cNvPr id="73" name="Query if update 2">
            <a:extLst>
              <a:ext uri="{FF2B5EF4-FFF2-40B4-BE49-F238E27FC236}">
                <a16:creationId xmlns:a16="http://schemas.microsoft.com/office/drawing/2014/main" id="{0F7A900D-141E-440C-A3B9-83FDE67595AF}"/>
              </a:ext>
            </a:extLst>
          </p:cNvPr>
          <p:cNvSpPr txBox="1"/>
          <p:nvPr/>
        </p:nvSpPr>
        <p:spPr>
          <a:xfrm>
            <a:off x="6623392" y="2729814"/>
            <a:ext cx="94323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254125" algn="l"/>
              </a:tabLst>
            </a:pPr>
            <a:r>
              <a:rPr lang="en-US" sz="1600" dirty="0"/>
              <a:t>Calculate (</a:t>
            </a:r>
            <a:r>
              <a:rPr lang="en-US" sz="1600" i="1" dirty="0">
                <a:solidFill>
                  <a:srgbClr val="FF6600"/>
                </a:solidFill>
              </a:rPr>
              <a:t>d</a:t>
            </a:r>
            <a:r>
              <a:rPr lang="en-US" sz="1600" dirty="0"/>
              <a:t>) the delay time, then:	If (</a:t>
            </a:r>
            <a:r>
              <a:rPr lang="en-US" sz="1600" i="1" dirty="0">
                <a:solidFill>
                  <a:srgbClr val="FF6600"/>
                </a:solidFill>
              </a:rPr>
              <a:t>d</a:t>
            </a:r>
            <a:r>
              <a:rPr lang="en-US" sz="1600" i="1" dirty="0"/>
              <a:t> =</a:t>
            </a:r>
            <a:r>
              <a:rPr lang="en-US" sz="1600" dirty="0"/>
              <a:t> 0) {</a:t>
            </a:r>
          </a:p>
          <a:p>
            <a:pPr>
              <a:tabLst>
                <a:tab pos="1254125" algn="l"/>
              </a:tabLst>
            </a:pPr>
            <a:r>
              <a:rPr lang="en-US" sz="1600" b="1" dirty="0"/>
              <a:t>							UPDATE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7030A0"/>
                </a:solidFill>
              </a:rPr>
              <a:t>trip_process</a:t>
            </a:r>
            <a:endParaRPr lang="en-US" sz="1600" dirty="0"/>
          </a:p>
          <a:p>
            <a:pPr>
              <a:tabLst>
                <a:tab pos="1254125" algn="l"/>
              </a:tabLst>
            </a:pPr>
            <a:r>
              <a:rPr lang="en-US" sz="1600" b="1" dirty="0"/>
              <a:t>							SET		</a:t>
            </a:r>
            <a:r>
              <a:rPr lang="en-US" sz="1600" dirty="0">
                <a:solidFill>
                  <a:srgbClr val="7030A0"/>
                </a:solidFill>
              </a:rPr>
              <a:t>delay_time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FF6600"/>
                </a:solidFill>
              </a:rPr>
              <a:t>d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7030A0"/>
                </a:solidFill>
              </a:rPr>
              <a:t>id_status </a:t>
            </a:r>
            <a:r>
              <a:rPr lang="en-US" sz="1600" dirty="0"/>
              <a:t> = “1”</a:t>
            </a:r>
          </a:p>
          <a:p>
            <a:pPr>
              <a:tabLst>
                <a:tab pos="1254125" algn="l"/>
              </a:tabLst>
            </a:pPr>
            <a:r>
              <a:rPr lang="en-US" sz="1600" dirty="0"/>
              <a:t>							</a:t>
            </a:r>
            <a:r>
              <a:rPr lang="en-US" sz="1600" b="1" dirty="0"/>
              <a:t>WHERE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7030A0"/>
                </a:solidFill>
              </a:rPr>
              <a:t>id_trip </a:t>
            </a:r>
            <a:r>
              <a:rPr lang="en-US" sz="1600" dirty="0"/>
              <a:t>= “1” </a:t>
            </a:r>
            <a:r>
              <a:rPr lang="en-US" sz="1600" b="1" dirty="0"/>
              <a:t>AND </a:t>
            </a:r>
            <a:r>
              <a:rPr lang="en-US" sz="1600" dirty="0">
                <a:solidFill>
                  <a:srgbClr val="7030A0"/>
                </a:solidFill>
              </a:rPr>
              <a:t>id_station </a:t>
            </a:r>
            <a:r>
              <a:rPr lang="en-US" sz="1600" dirty="0"/>
              <a:t>= “3”</a:t>
            </a:r>
            <a:r>
              <a:rPr lang="en-US" sz="1600" b="1" dirty="0"/>
              <a:t>; </a:t>
            </a:r>
            <a:r>
              <a:rPr lang="en-US" sz="1600" dirty="0"/>
              <a:t>}</a:t>
            </a:r>
          </a:p>
        </p:txBody>
      </p:sp>
      <p:sp>
        <p:nvSpPr>
          <p:cNvPr id="74" name="Query else update 2">
            <a:extLst>
              <a:ext uri="{FF2B5EF4-FFF2-40B4-BE49-F238E27FC236}">
                <a16:creationId xmlns:a16="http://schemas.microsoft.com/office/drawing/2014/main" id="{F436CFF1-07F2-42D6-86AB-12311B8F2DBC}"/>
              </a:ext>
            </a:extLst>
          </p:cNvPr>
          <p:cNvSpPr txBox="1"/>
          <p:nvPr/>
        </p:nvSpPr>
        <p:spPr>
          <a:xfrm>
            <a:off x="6640325" y="2740055"/>
            <a:ext cx="94323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254125" algn="l"/>
              </a:tabLst>
            </a:pPr>
            <a:r>
              <a:rPr lang="en-US" sz="1600" dirty="0"/>
              <a:t>Calculate (</a:t>
            </a:r>
            <a:r>
              <a:rPr lang="en-US" sz="1600" i="1" dirty="0">
                <a:solidFill>
                  <a:srgbClr val="FF6600"/>
                </a:solidFill>
              </a:rPr>
              <a:t>d</a:t>
            </a:r>
            <a:r>
              <a:rPr lang="en-US" sz="1600" dirty="0"/>
              <a:t>) the delay time, then:	else  {</a:t>
            </a:r>
          </a:p>
          <a:p>
            <a:pPr>
              <a:tabLst>
                <a:tab pos="1254125" algn="l"/>
              </a:tabLst>
            </a:pPr>
            <a:r>
              <a:rPr lang="en-US" sz="1600" b="1" dirty="0"/>
              <a:t>							UPDATE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7030A0"/>
                </a:solidFill>
              </a:rPr>
              <a:t>trip_process</a:t>
            </a:r>
            <a:endParaRPr lang="en-US" sz="1600" dirty="0"/>
          </a:p>
          <a:p>
            <a:pPr>
              <a:tabLst>
                <a:tab pos="1254125" algn="l"/>
              </a:tabLst>
            </a:pPr>
            <a:r>
              <a:rPr lang="en-US" sz="1600" b="1" dirty="0"/>
              <a:t>							SET		</a:t>
            </a:r>
            <a:r>
              <a:rPr lang="en-US" sz="1600" dirty="0">
                <a:solidFill>
                  <a:srgbClr val="7030A0"/>
                </a:solidFill>
              </a:rPr>
              <a:t>delay_time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FF6600"/>
                </a:solidFill>
              </a:rPr>
              <a:t>d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7030A0"/>
                </a:solidFill>
              </a:rPr>
              <a:t>id_status </a:t>
            </a:r>
            <a:r>
              <a:rPr lang="en-US" sz="1600" dirty="0"/>
              <a:t> = “2”</a:t>
            </a:r>
          </a:p>
          <a:p>
            <a:pPr>
              <a:tabLst>
                <a:tab pos="1254125" algn="l"/>
              </a:tabLst>
            </a:pPr>
            <a:r>
              <a:rPr lang="en-US" sz="1600" dirty="0"/>
              <a:t>							</a:t>
            </a:r>
            <a:r>
              <a:rPr lang="en-US" sz="1600" b="1" dirty="0"/>
              <a:t>WHERE</a:t>
            </a:r>
            <a:r>
              <a:rPr lang="en-US" sz="1600" dirty="0"/>
              <a:t>	</a:t>
            </a:r>
            <a:r>
              <a:rPr lang="en-US" sz="1600" dirty="0">
                <a:solidFill>
                  <a:srgbClr val="7030A0"/>
                </a:solidFill>
              </a:rPr>
              <a:t>id_trip </a:t>
            </a:r>
            <a:r>
              <a:rPr lang="en-US" sz="1600" dirty="0"/>
              <a:t>= “1” </a:t>
            </a:r>
            <a:r>
              <a:rPr lang="en-US" sz="1600" b="1" dirty="0"/>
              <a:t>AND </a:t>
            </a:r>
            <a:r>
              <a:rPr lang="en-US" sz="1600" dirty="0">
                <a:solidFill>
                  <a:srgbClr val="7030A0"/>
                </a:solidFill>
              </a:rPr>
              <a:t>id_station </a:t>
            </a:r>
            <a:r>
              <a:rPr lang="en-US" sz="1600" dirty="0"/>
              <a:t>= “3”</a:t>
            </a:r>
            <a:r>
              <a:rPr lang="en-US" sz="1600" b="1" dirty="0"/>
              <a:t>; </a:t>
            </a:r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394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7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8272E-6 1.48148E-6 L 0.05585 0.000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84 0.00069 L 0.3751 0.00092 " pathEditMode="relative" rAng="0" ptsTypes="AA">
                                      <p:cBhvr>
                                        <p:cTn id="95" dur="3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2" y="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22" presetClass="entr" presetSubtype="1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539 0.00162 L 0.48303 0.00162 " pathEditMode="relative" rAng="0" ptsTypes="AA">
                                      <p:cBhvr>
                                        <p:cTn id="200" dur="2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82" y="0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500"/>
                            </p:stCondLst>
                            <p:childTnLst>
                              <p:par>
                                <p:cTn id="2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00"/>
                            </p:stCondLst>
                            <p:childTnLst>
                              <p:par>
                                <p:cTn id="2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00"/>
                            </p:stCondLst>
                            <p:childTnLst>
                              <p:par>
                                <p:cTn id="275" presetID="22" presetClass="entr" presetSubtype="1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500"/>
                            </p:stCondLst>
                            <p:childTnLst>
                              <p:par>
                                <p:cTn id="289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500"/>
                            </p:stCondLst>
                            <p:childTnLst>
                              <p:par>
                                <p:cTn id="3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332 0.00162 L 0.68876 0.00162 " pathEditMode="relative" ptsTypes="AA">
                                      <p:cBhvr>
                                        <p:cTn id="314" dur="2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500"/>
                            </p:stCondLst>
                            <p:childTnLst>
                              <p:par>
                                <p:cTn id="324" presetID="22" presetClass="entr" presetSubtype="1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500"/>
                            </p:stCondLst>
                            <p:childTnLst>
                              <p:par>
                                <p:cTn id="3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500"/>
                            </p:stCondLst>
                            <p:childTnLst>
                              <p:par>
                                <p:cTn id="361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9" grpId="0"/>
      <p:bldP spid="16" grpId="0"/>
      <p:bldP spid="18" grpId="0"/>
      <p:bldP spid="20" grpId="0"/>
      <p:bldP spid="3" grpId="0"/>
      <p:bldP spid="29" grpId="0"/>
      <p:bldP spid="6" grpId="0"/>
      <p:bldP spid="46" grpId="0"/>
      <p:bldP spid="46" grpId="1"/>
      <p:bldP spid="54" grpId="0"/>
      <p:bldP spid="54" grpId="1"/>
      <p:bldP spid="54" grpId="2"/>
      <p:bldP spid="54" grpId="3"/>
      <p:bldP spid="42" grpId="0"/>
      <p:bldP spid="42" grpId="1"/>
      <p:bldP spid="57" grpId="0"/>
      <p:bldP spid="57" grpId="1"/>
      <p:bldP spid="61" grpId="0"/>
      <p:bldP spid="61" grpId="1"/>
      <p:bldP spid="61" grpId="2"/>
      <p:bldP spid="44" grpId="0"/>
      <p:bldP spid="44" grpId="1"/>
      <p:bldP spid="44" grpId="2"/>
      <p:bldP spid="44" grpId="3"/>
      <p:bldP spid="44" grpId="4"/>
      <p:bldP spid="44" grpId="5"/>
      <p:bldP spid="59" grpId="0"/>
      <p:bldP spid="59" grpId="1"/>
      <p:bldP spid="59" grpId="2"/>
      <p:bldP spid="59" grpId="3"/>
      <p:bldP spid="52" grpId="0"/>
      <p:bldP spid="52" grpId="1"/>
      <p:bldP spid="52" grpId="2"/>
      <p:bldP spid="52" grpId="3"/>
      <p:bldP spid="52" grpId="4"/>
      <p:bldP spid="52" grpId="5"/>
      <p:bldP spid="48" grpId="0"/>
      <p:bldP spid="48" grpId="1"/>
      <p:bldP spid="50" grpId="0"/>
      <p:bldP spid="50" grpId="1"/>
      <p:bldP spid="70" grpId="0"/>
      <p:bldP spid="70" grpId="1"/>
      <p:bldP spid="71" grpId="0"/>
      <p:bldP spid="71" grpId="1"/>
      <p:bldP spid="72" grpId="0"/>
      <p:bldP spid="72" grpId="1"/>
      <p:bldP spid="73" grpId="0"/>
      <p:bldP spid="73" grpId="1"/>
      <p:bldP spid="74" grpId="0"/>
      <p:bldP spid="7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creen">
            <a:extLst>
              <a:ext uri="{FF2B5EF4-FFF2-40B4-BE49-F238E27FC236}">
                <a16:creationId xmlns:a16="http://schemas.microsoft.com/office/drawing/2014/main" id="{87238C8D-36CA-4765-95D3-E78309700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746" l="193" r="99615">
                        <a14:foregroundMark x1="20809" y1="29771" x2="20617" y2="43766"/>
                        <a14:foregroundMark x1="20617" y1="43766" x2="7322" y2="58779"/>
                        <a14:foregroundMark x1="7322" y1="58779" x2="5202" y2="42494"/>
                        <a14:foregroundMark x1="5202" y1="42494" x2="21002" y2="29262"/>
                        <a14:foregroundMark x1="21002" y1="29262" x2="41040" y2="37150"/>
                        <a14:foregroundMark x1="66474" y1="39695" x2="36802" y2="67684"/>
                        <a14:foregroundMark x1="36802" y1="67684" x2="48555" y2="74809"/>
                        <a14:foregroundMark x1="48555" y1="74809" x2="77071" y2="66921"/>
                        <a14:foregroundMark x1="77071" y1="66921" x2="90559" y2="48346"/>
                        <a14:foregroundMark x1="90559" y1="48346" x2="84008" y2="32316"/>
                        <a14:foregroundMark x1="84008" y1="32316" x2="82466" y2="31807"/>
                        <a14:foregroundMark x1="93720" y1="13995" x2="98844" y2="47074"/>
                        <a14:foregroundMark x1="93681" y1="13740" x2="93720" y2="13995"/>
                        <a14:foregroundMark x1="93642" y1="13486" x2="93681" y2="13740"/>
                        <a14:foregroundMark x1="98844" y1="47074" x2="94220" y2="68702"/>
                        <a14:foregroundMark x1="94220" y1="68702" x2="87669" y2="82443"/>
                        <a14:foregroundMark x1="87669" y1="82443" x2="39692" y2="85496"/>
                        <a14:foregroundMark x1="39692" y1="85496" x2="24470" y2="79898"/>
                        <a14:foregroundMark x1="24470" y1="79898" x2="14836" y2="62850"/>
                        <a14:foregroundMark x1="14836" y1="62850" x2="15607" y2="40204"/>
                        <a14:foregroundMark x1="15607" y1="40204" x2="40655" y2="22901"/>
                        <a14:foregroundMark x1="40655" y1="22901" x2="71291" y2="20865"/>
                        <a14:foregroundMark x1="71291" y1="20865" x2="82852" y2="22646"/>
                        <a14:foregroundMark x1="82852" y1="22646" x2="93834" y2="22392"/>
                        <a14:foregroundMark x1="93834" y1="22392" x2="95568" y2="21628"/>
                        <a14:foregroundMark x1="88360" y1="15625" x2="6744" y2="18575"/>
                        <a14:foregroundMark x1="94874" y1="15390" x2="88470" y2="15621"/>
                        <a14:foregroundMark x1="98266" y1="15267" x2="95064" y2="15383"/>
                        <a14:foregroundMark x1="6744" y1="18575" x2="1734" y2="34097"/>
                        <a14:foregroundMark x1="1734" y1="34097" x2="6358" y2="97201"/>
                        <a14:foregroundMark x1="6358" y1="97201" x2="28324" y2="98219"/>
                        <a14:foregroundMark x1="28324" y1="98219" x2="99615" y2="88550"/>
                        <a14:foregroundMark x1="89403" y1="24682" x2="8671" y2="34860"/>
                        <a14:foregroundMark x1="8671" y1="34860" x2="17148" y2="97201"/>
                        <a14:foregroundMark x1="17148" y1="97201" x2="52987" y2="98219"/>
                        <a14:foregroundMark x1="52987" y1="98219" x2="89403" y2="87532"/>
                        <a14:foregroundMark x1="89403" y1="87532" x2="96532" y2="75064"/>
                        <a14:foregroundMark x1="96532" y1="75064" x2="98266" y2="57761"/>
                        <a14:foregroundMark x1="98266" y1="57761" x2="80732" y2="18575"/>
                        <a14:foregroundMark x1="80732" y1="29771" x2="50867" y2="62341"/>
                        <a14:foregroundMark x1="85356" y1="36132" x2="59345" y2="66667"/>
                        <a14:foregroundMark x1="92678" y1="40967" x2="76686" y2="73537"/>
                        <a14:foregroundMark x1="96532" y1="50636" x2="82466" y2="73537"/>
                        <a14:foregroundMark x1="96532" y1="54198" x2="78613" y2="75318"/>
                        <a14:foregroundMark x1="78613" y1="75318" x2="36416" y2="71756"/>
                        <a14:foregroundMark x1="36416" y1="71756" x2="35838" y2="48092"/>
                        <a14:foregroundMark x1="35838" y1="48092" x2="65896" y2="40204"/>
                        <a14:foregroundMark x1="65896" y1="40204" x2="70520" y2="35369"/>
                        <a14:foregroundMark x1="70713" y1="33079" x2="50096" y2="35369"/>
                        <a14:foregroundMark x1="50096" y1="35369" x2="31792" y2="46056"/>
                        <a14:foregroundMark x1="31792" y1="46056" x2="22929" y2="57252"/>
                        <a14:foregroundMark x1="22929" y1="57252" x2="22929" y2="69975"/>
                        <a14:foregroundMark x1="26590" y1="70229" x2="21965" y2="40967"/>
                        <a14:foregroundMark x1="22158" y1="45293" x2="39114" y2="37913"/>
                        <a14:foregroundMark x1="32370" y1="39695" x2="21965" y2="44275"/>
                        <a14:foregroundMark x1="21965" y1="44275" x2="18304" y2="60814"/>
                        <a14:foregroundMark x1="18304" y1="60814" x2="18304" y2="74300"/>
                        <a14:foregroundMark x1="18304" y1="74300" x2="24855" y2="89313"/>
                        <a14:foregroundMark x1="24855" y1="89313" x2="90366" y2="95420"/>
                        <a14:foregroundMark x1="90366" y1="95420" x2="1349" y2="92366"/>
                        <a14:foregroundMark x1="1349" y1="92366" x2="10019" y2="99491"/>
                        <a14:foregroundMark x1="10019" y1="99491" x2="10790" y2="99746"/>
                        <a14:foregroundMark x1="23699" y1="99237" x2="48748" y2="98982"/>
                        <a14:foregroundMark x1="48748" y1="98982" x2="77071" y2="99237"/>
                        <a14:foregroundMark x1="77071" y1="99237" x2="91715" y2="98982"/>
                        <a14:foregroundMark x1="91715" y1="98982" x2="98651" y2="89313"/>
                        <a14:foregroundMark x1="98651" y1="89313" x2="99615" y2="46565"/>
                        <a14:foregroundMark x1="99615" y1="46565" x2="97688" y2="45547"/>
                        <a14:foregroundMark x1="2890" y1="97201" x2="4624" y2="28244"/>
                        <a14:foregroundMark x1="4624" y1="28244" x2="963" y2="35878"/>
                        <a14:foregroundMark x1="385" y1="96438" x2="963" y2="19847"/>
                        <a14:foregroundMark x1="93256" y1="12977" x2="90366" y2="4835"/>
                        <a14:foregroundMark x1="90366" y1="3817" x2="89788" y2="9924"/>
                        <a14:foregroundMark x1="92100" y1="9924" x2="87476" y2="11450"/>
                        <a14:foregroundMark x1="88825" y1="9160" x2="92100" y2="5089"/>
                        <a14:foregroundMark x1="92100" y1="5344" x2="89210" y2="7888"/>
                        <a14:foregroundMark x1="89210" y1="7125" x2="89210" y2="1527"/>
                        <a14:foregroundMark x1="88825" y1="7888" x2="89210" y2="0"/>
                        <a14:foregroundMark x1="7514" y1="11196" x2="7707" y2="254"/>
                        <a14:foregroundMark x1="88054" y1="11450" x2="88054" y2="11450"/>
                        <a14:foregroundMark x1="87861" y1="11196" x2="87861" y2="11196"/>
                        <a14:foregroundMark x1="87861" y1="11450" x2="87861" y2="11450"/>
                        <a14:foregroundMark x1="87861" y1="10941" x2="87861" y2="10941"/>
                        <a14:foregroundMark x1="87861" y1="11705" x2="87861" y2="11705"/>
                        <a14:foregroundMark x1="87861" y1="11196" x2="87861" y2="11196"/>
                        <a14:foregroundMark x1="87861" y1="11196" x2="87861" y2="11196"/>
                        <a14:foregroundMark x1="87861" y1="11196" x2="87861" y2="11705"/>
                        <a14:foregroundMark x1="93642" y1="14249" x2="93642" y2="14249"/>
                        <a14:foregroundMark x1="94027" y1="13995" x2="94027" y2="13995"/>
                        <a14:foregroundMark x1="93834" y1="13995" x2="93834" y2="13995"/>
                        <a14:foregroundMark x1="93642" y1="13995" x2="93642" y2="13995"/>
                        <a14:foregroundMark x1="93642" y1="14249" x2="93642" y2="14249"/>
                        <a14:foregroundMark x1="93642" y1="14249" x2="93642" y2="14249"/>
                        <a14:foregroundMark x1="93449" y1="14249" x2="94027" y2="13740"/>
                        <a14:backgroundMark x1="87476" y1="11959" x2="87476" y2="10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52" y="0"/>
            <a:ext cx="15218979" cy="5360276"/>
          </a:xfrm>
          <a:prstGeom prst="rect">
            <a:avLst/>
          </a:prstGeom>
        </p:spPr>
      </p:pic>
      <p:cxnSp>
        <p:nvCxnSpPr>
          <p:cNvPr id="8" name="line3">
            <a:extLst>
              <a:ext uri="{FF2B5EF4-FFF2-40B4-BE49-F238E27FC236}">
                <a16:creationId xmlns:a16="http://schemas.microsoft.com/office/drawing/2014/main" id="{05093082-047C-4957-B205-CBD34A747410}"/>
              </a:ext>
            </a:extLst>
          </p:cNvPr>
          <p:cNvCxnSpPr>
            <a:cxnSpLocks/>
          </p:cNvCxnSpPr>
          <p:nvPr/>
        </p:nvCxnSpPr>
        <p:spPr>
          <a:xfrm>
            <a:off x="10712450" y="2111064"/>
            <a:ext cx="0" cy="28575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ine2">
            <a:extLst>
              <a:ext uri="{FF2B5EF4-FFF2-40B4-BE49-F238E27FC236}">
                <a16:creationId xmlns:a16="http://schemas.microsoft.com/office/drawing/2014/main" id="{621E33F4-0B36-4C3C-AA01-EF623C4943AB}"/>
              </a:ext>
            </a:extLst>
          </p:cNvPr>
          <p:cNvCxnSpPr>
            <a:cxnSpLocks/>
          </p:cNvCxnSpPr>
          <p:nvPr/>
        </p:nvCxnSpPr>
        <p:spPr>
          <a:xfrm>
            <a:off x="7416800" y="2111064"/>
            <a:ext cx="0" cy="28575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line1">
            <a:extLst>
              <a:ext uri="{FF2B5EF4-FFF2-40B4-BE49-F238E27FC236}">
                <a16:creationId xmlns:a16="http://schemas.microsoft.com/office/drawing/2014/main" id="{404FBDE6-68AF-422B-AE60-C08236072492}"/>
              </a:ext>
            </a:extLst>
          </p:cNvPr>
          <p:cNvCxnSpPr>
            <a:cxnSpLocks/>
          </p:cNvCxnSpPr>
          <p:nvPr/>
        </p:nvCxnSpPr>
        <p:spPr>
          <a:xfrm>
            <a:off x="3683000" y="2111064"/>
            <a:ext cx="0" cy="28575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2nd 4">
            <a:extLst>
              <a:ext uri="{FF2B5EF4-FFF2-40B4-BE49-F238E27FC236}">
                <a16:creationId xmlns:a16="http://schemas.microsoft.com/office/drawing/2014/main" id="{8AB12667-68BE-445E-B563-297A01B73905}"/>
              </a:ext>
            </a:extLst>
          </p:cNvPr>
          <p:cNvSpPr/>
          <p:nvPr/>
        </p:nvSpPr>
        <p:spPr>
          <a:xfrm>
            <a:off x="1445391" y="2333189"/>
            <a:ext cx="138049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74320"/>
            <a:r>
              <a:rPr lang="pt-BR" sz="2400" b="1" dirty="0">
                <a:solidFill>
                  <a:schemeClr val="bg1"/>
                </a:solidFill>
              </a:rPr>
              <a:t>  5								   Tripoli										  07:30 AM							  On Time	</a:t>
            </a:r>
          </a:p>
          <a:p>
            <a:pPr defTabSz="274320">
              <a:spcBef>
                <a:spcPts val="2400"/>
              </a:spcBef>
            </a:pPr>
            <a:r>
              <a:rPr lang="pt-BR" sz="2400" b="1" dirty="0">
                <a:solidFill>
                  <a:schemeClr val="bg1"/>
                </a:solidFill>
              </a:rPr>
              <a:t>  6								   Sour											  07:30 AM							  On Time</a:t>
            </a:r>
          </a:p>
          <a:p>
            <a:pPr defTabSz="274320">
              <a:spcBef>
                <a:spcPts val="2400"/>
              </a:spcBef>
            </a:pPr>
            <a:r>
              <a:rPr lang="pt-BR" sz="2400" b="1" dirty="0">
                <a:solidFill>
                  <a:schemeClr val="bg1"/>
                </a:solidFill>
              </a:rPr>
              <a:t>  7								   Tripoli										  08:00 AM							  Delayed (10 Minutes)	</a:t>
            </a:r>
          </a:p>
          <a:p>
            <a:pPr defTabSz="274320">
              <a:spcBef>
                <a:spcPts val="2400"/>
              </a:spcBef>
            </a:pPr>
            <a:r>
              <a:rPr lang="pt-BR" sz="2400" b="1" dirty="0">
                <a:solidFill>
                  <a:schemeClr val="bg1"/>
                </a:solidFill>
              </a:rPr>
              <a:t>  8								   Sour											  08:00 AM							  On Time</a:t>
            </a:r>
          </a:p>
        </p:txBody>
      </p:sp>
      <p:sp>
        <p:nvSpPr>
          <p:cNvPr id="31" name="1st 4">
            <a:extLst>
              <a:ext uri="{FF2B5EF4-FFF2-40B4-BE49-F238E27FC236}">
                <a16:creationId xmlns:a16="http://schemas.microsoft.com/office/drawing/2014/main" id="{C32F45A8-873D-4529-9A5B-4548B89FEA6D}"/>
              </a:ext>
            </a:extLst>
          </p:cNvPr>
          <p:cNvSpPr/>
          <p:nvPr/>
        </p:nvSpPr>
        <p:spPr>
          <a:xfrm>
            <a:off x="1445391" y="2318675"/>
            <a:ext cx="138049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74320"/>
            <a:r>
              <a:rPr lang="pt-BR" sz="2400" b="1" dirty="0">
                <a:solidFill>
                  <a:schemeClr val="bg1"/>
                </a:solidFill>
              </a:rPr>
              <a:t>  1								   Tripoli										  06:30 AM							  Delayed (5 Minutes)	</a:t>
            </a:r>
          </a:p>
          <a:p>
            <a:pPr defTabSz="274320">
              <a:spcBef>
                <a:spcPts val="2400"/>
              </a:spcBef>
            </a:pPr>
            <a:r>
              <a:rPr lang="pt-BR" sz="2400" b="1" dirty="0">
                <a:solidFill>
                  <a:schemeClr val="bg1"/>
                </a:solidFill>
              </a:rPr>
              <a:t>  2								   Sour											  06:30 AM							  On Time</a:t>
            </a:r>
          </a:p>
          <a:p>
            <a:pPr defTabSz="274320">
              <a:spcBef>
                <a:spcPts val="2400"/>
              </a:spcBef>
            </a:pPr>
            <a:r>
              <a:rPr lang="pt-BR" sz="2400" b="1" dirty="0">
                <a:solidFill>
                  <a:schemeClr val="bg1"/>
                </a:solidFill>
              </a:rPr>
              <a:t>  3								   Tripoli										  07:00 AM							  On Time			</a:t>
            </a:r>
          </a:p>
          <a:p>
            <a:pPr defTabSz="274320">
              <a:spcBef>
                <a:spcPts val="2400"/>
              </a:spcBef>
            </a:pPr>
            <a:r>
              <a:rPr lang="pt-BR" sz="2400" b="1" dirty="0">
                <a:solidFill>
                  <a:schemeClr val="bg1"/>
                </a:solidFill>
              </a:rPr>
              <a:t>  4								   Sour											  07:00 AM							  Canceled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4D234097-147F-4B42-9AC4-C36B6FDDC103}"/>
              </a:ext>
            </a:extLst>
          </p:cNvPr>
          <p:cNvSpPr txBox="1"/>
          <p:nvPr/>
        </p:nvSpPr>
        <p:spPr>
          <a:xfrm>
            <a:off x="1247774" y="1530426"/>
            <a:ext cx="14051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Trip Number 			Destination 			Departure Time 				Status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62E8406B-1CC2-43F5-A805-88D2166DE7B2}"/>
              </a:ext>
            </a:extLst>
          </p:cNvPr>
          <p:cNvSpPr txBox="1"/>
          <p:nvPr/>
        </p:nvSpPr>
        <p:spPr>
          <a:xfrm>
            <a:off x="5257800" y="974504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Departures (Beirut)</a:t>
            </a:r>
          </a:p>
        </p:txBody>
      </p:sp>
    </p:spTree>
    <p:extLst>
      <p:ext uri="{BB962C8B-B14F-4D97-AF65-F5344CB8AC3E}">
        <p14:creationId xmlns:p14="http://schemas.microsoft.com/office/powerpoint/2010/main" val="357248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3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no color database">
            <a:extLst>
              <a:ext uri="{FF2B5EF4-FFF2-40B4-BE49-F238E27FC236}">
                <a16:creationId xmlns:a16="http://schemas.microsoft.com/office/drawing/2014/main" id="{9DA98C2A-CEFB-4525-B4B8-4A461A23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40080"/>
            <a:ext cx="16459200" cy="6215238"/>
          </a:xfrm>
          <a:prstGeom prst="rect">
            <a:avLst/>
          </a:prstGeom>
        </p:spPr>
      </p:pic>
      <p:sp>
        <p:nvSpPr>
          <p:cNvPr id="99" name="rlt_accounts_statuses">
            <a:extLst>
              <a:ext uri="{FF2B5EF4-FFF2-40B4-BE49-F238E27FC236}">
                <a16:creationId xmlns:a16="http://schemas.microsoft.com/office/drawing/2014/main" id="{7713F8D5-4895-4CD7-955D-62EF35D2080E}"/>
              </a:ext>
            </a:extLst>
          </p:cNvPr>
          <p:cNvSpPr/>
          <p:nvPr/>
        </p:nvSpPr>
        <p:spPr>
          <a:xfrm>
            <a:off x="1705891" y="1436774"/>
            <a:ext cx="738734" cy="938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ype_accounts">
            <a:extLst>
              <a:ext uri="{FF2B5EF4-FFF2-40B4-BE49-F238E27FC236}">
                <a16:creationId xmlns:a16="http://schemas.microsoft.com/office/drawing/2014/main" id="{A46DA190-75C4-47E2-9042-6F66921CB700}"/>
              </a:ext>
            </a:extLst>
          </p:cNvPr>
          <p:cNvSpPr/>
          <p:nvPr/>
        </p:nvSpPr>
        <p:spPr>
          <a:xfrm>
            <a:off x="225396" y="846723"/>
            <a:ext cx="1466522" cy="841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ccounts">
            <a:extLst>
              <a:ext uri="{FF2B5EF4-FFF2-40B4-BE49-F238E27FC236}">
                <a16:creationId xmlns:a16="http://schemas.microsoft.com/office/drawing/2014/main" id="{B73F34F0-157C-4A3D-B056-4F4C86AB76AE}"/>
              </a:ext>
            </a:extLst>
          </p:cNvPr>
          <p:cNvSpPr/>
          <p:nvPr/>
        </p:nvSpPr>
        <p:spPr>
          <a:xfrm>
            <a:off x="252948" y="1690097"/>
            <a:ext cx="1468183" cy="1316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emp-stations">
            <a:extLst>
              <a:ext uri="{FF2B5EF4-FFF2-40B4-BE49-F238E27FC236}">
                <a16:creationId xmlns:a16="http://schemas.microsoft.com/office/drawing/2014/main" id="{1727BCF9-1384-42ED-A6AC-859C3D654973}"/>
              </a:ext>
            </a:extLst>
          </p:cNvPr>
          <p:cNvSpPr/>
          <p:nvPr/>
        </p:nvSpPr>
        <p:spPr>
          <a:xfrm>
            <a:off x="9617869" y="4448037"/>
            <a:ext cx="707894" cy="758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salaries">
            <a:extLst>
              <a:ext uri="{FF2B5EF4-FFF2-40B4-BE49-F238E27FC236}">
                <a16:creationId xmlns:a16="http://schemas.microsoft.com/office/drawing/2014/main" id="{6435570F-805D-43B1-98C0-BB0B81A18343}"/>
              </a:ext>
            </a:extLst>
          </p:cNvPr>
          <p:cNvGrpSpPr/>
          <p:nvPr/>
        </p:nvGrpSpPr>
        <p:grpSpPr>
          <a:xfrm>
            <a:off x="4687539" y="5078775"/>
            <a:ext cx="3923810" cy="864768"/>
            <a:chOff x="4672157" y="4894773"/>
            <a:chExt cx="3942525" cy="954200"/>
          </a:xfrm>
        </p:grpSpPr>
        <p:sp>
          <p:nvSpPr>
            <p:cNvPr id="186" name="rlt_employees_salaries">
              <a:extLst>
                <a:ext uri="{FF2B5EF4-FFF2-40B4-BE49-F238E27FC236}">
                  <a16:creationId xmlns:a16="http://schemas.microsoft.com/office/drawing/2014/main" id="{491E5C00-E16B-4959-8071-C552DFE58511}"/>
                </a:ext>
              </a:extLst>
            </p:cNvPr>
            <p:cNvSpPr/>
            <p:nvPr/>
          </p:nvSpPr>
          <p:spPr>
            <a:xfrm>
              <a:off x="6148250" y="5285561"/>
              <a:ext cx="2466432" cy="409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log_salaries">
              <a:extLst>
                <a:ext uri="{FF2B5EF4-FFF2-40B4-BE49-F238E27FC236}">
                  <a16:creationId xmlns:a16="http://schemas.microsoft.com/office/drawing/2014/main" id="{936C1727-DAB3-485F-AFC0-2559DB6D3D54}"/>
                </a:ext>
              </a:extLst>
            </p:cNvPr>
            <p:cNvSpPr/>
            <p:nvPr/>
          </p:nvSpPr>
          <p:spPr>
            <a:xfrm>
              <a:off x="4672157" y="4894773"/>
              <a:ext cx="1471330" cy="954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log_positions">
            <a:extLst>
              <a:ext uri="{FF2B5EF4-FFF2-40B4-BE49-F238E27FC236}">
                <a16:creationId xmlns:a16="http://schemas.microsoft.com/office/drawing/2014/main" id="{D525FC83-914D-4AD9-A374-4D187FB26784}"/>
              </a:ext>
            </a:extLst>
          </p:cNvPr>
          <p:cNvSpPr/>
          <p:nvPr/>
        </p:nvSpPr>
        <p:spPr>
          <a:xfrm>
            <a:off x="6167277" y="5876543"/>
            <a:ext cx="2454547" cy="864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positions">
            <a:extLst>
              <a:ext uri="{FF2B5EF4-FFF2-40B4-BE49-F238E27FC236}">
                <a16:creationId xmlns:a16="http://schemas.microsoft.com/office/drawing/2014/main" id="{AC360880-EA90-4FA0-B532-F7FD6AA08096}"/>
              </a:ext>
            </a:extLst>
          </p:cNvPr>
          <p:cNvSpPr/>
          <p:nvPr/>
        </p:nvSpPr>
        <p:spPr>
          <a:xfrm>
            <a:off x="4680623" y="5970970"/>
            <a:ext cx="1471330" cy="740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tanks-refill">
            <a:extLst>
              <a:ext uri="{FF2B5EF4-FFF2-40B4-BE49-F238E27FC236}">
                <a16:creationId xmlns:a16="http://schemas.microsoft.com/office/drawing/2014/main" id="{AFC1EA05-D768-41BB-B555-F96A872495B7}"/>
              </a:ext>
            </a:extLst>
          </p:cNvPr>
          <p:cNvGrpSpPr/>
          <p:nvPr/>
        </p:nvGrpSpPr>
        <p:grpSpPr>
          <a:xfrm>
            <a:off x="13089276" y="3468191"/>
            <a:ext cx="2324895" cy="2053649"/>
            <a:chOff x="13089276" y="3117627"/>
            <a:chExt cx="2324895" cy="2266031"/>
          </a:xfrm>
          <a:solidFill>
            <a:schemeClr val="bg1"/>
          </a:solidFill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F6C2279-41B6-4ABA-BE3E-32C8C7B78172}"/>
                </a:ext>
              </a:extLst>
            </p:cNvPr>
            <p:cNvSpPr/>
            <p:nvPr/>
          </p:nvSpPr>
          <p:spPr>
            <a:xfrm>
              <a:off x="13089276" y="3117627"/>
              <a:ext cx="2167848" cy="177714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525BB5B-96B2-44C5-884E-448DECE75ECB}"/>
                </a:ext>
              </a:extLst>
            </p:cNvPr>
            <p:cNvSpPr/>
            <p:nvPr/>
          </p:nvSpPr>
          <p:spPr>
            <a:xfrm>
              <a:off x="15051641" y="4860134"/>
              <a:ext cx="362530" cy="52352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trains-refill">
            <a:extLst>
              <a:ext uri="{FF2B5EF4-FFF2-40B4-BE49-F238E27FC236}">
                <a16:creationId xmlns:a16="http://schemas.microsoft.com/office/drawing/2014/main" id="{C6867C71-BFC3-40BD-8E12-6DA1BD84AA77}"/>
              </a:ext>
            </a:extLst>
          </p:cNvPr>
          <p:cNvSpPr/>
          <p:nvPr/>
        </p:nvSpPr>
        <p:spPr>
          <a:xfrm>
            <a:off x="11806379" y="1709447"/>
            <a:ext cx="1650065" cy="1847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maintenance">
            <a:extLst>
              <a:ext uri="{FF2B5EF4-FFF2-40B4-BE49-F238E27FC236}">
                <a16:creationId xmlns:a16="http://schemas.microsoft.com/office/drawing/2014/main" id="{7033A8FF-6F3C-4E93-9134-0025C42E3168}"/>
              </a:ext>
            </a:extLst>
          </p:cNvPr>
          <p:cNvGrpSpPr/>
          <p:nvPr/>
        </p:nvGrpSpPr>
        <p:grpSpPr>
          <a:xfrm>
            <a:off x="13456444" y="1361249"/>
            <a:ext cx="1957727" cy="1115823"/>
            <a:chOff x="13456444" y="792791"/>
            <a:chExt cx="1957727" cy="1231218"/>
          </a:xfrm>
          <a:solidFill>
            <a:schemeClr val="bg1"/>
          </a:solidFill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654F7486-1416-4DAE-8F81-4FBC8EFB6193}"/>
                </a:ext>
              </a:extLst>
            </p:cNvPr>
            <p:cNvSpPr/>
            <p:nvPr/>
          </p:nvSpPr>
          <p:spPr>
            <a:xfrm>
              <a:off x="13653796" y="934948"/>
              <a:ext cx="1760375" cy="108906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57D94831-E129-4C67-8CB6-DAFAE734C7D5}"/>
                </a:ext>
              </a:extLst>
            </p:cNvPr>
            <p:cNvSpPr/>
            <p:nvPr/>
          </p:nvSpPr>
          <p:spPr>
            <a:xfrm>
              <a:off x="13456444" y="792791"/>
              <a:ext cx="267557" cy="13772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rlt_trains_trips">
            <a:extLst>
              <a:ext uri="{FF2B5EF4-FFF2-40B4-BE49-F238E27FC236}">
                <a16:creationId xmlns:a16="http://schemas.microsoft.com/office/drawing/2014/main" id="{9E2EC2C9-5721-4DA9-9B7D-209B1CDB6984}"/>
              </a:ext>
            </a:extLst>
          </p:cNvPr>
          <p:cNvGrpSpPr/>
          <p:nvPr/>
        </p:nvGrpSpPr>
        <p:grpSpPr>
          <a:xfrm>
            <a:off x="6151953" y="892066"/>
            <a:ext cx="5847213" cy="520897"/>
            <a:chOff x="6151953" y="275087"/>
            <a:chExt cx="5847213" cy="574767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FA3C786F-DEA0-495F-8348-548D126DB646}"/>
                </a:ext>
              </a:extLst>
            </p:cNvPr>
            <p:cNvSpPr/>
            <p:nvPr/>
          </p:nvSpPr>
          <p:spPr>
            <a:xfrm>
              <a:off x="6151953" y="275087"/>
              <a:ext cx="5809868" cy="157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3655E43-36EE-4451-9461-BFAC45EB6DEF}"/>
                </a:ext>
              </a:extLst>
            </p:cNvPr>
            <p:cNvSpPr/>
            <p:nvPr/>
          </p:nvSpPr>
          <p:spPr>
            <a:xfrm>
              <a:off x="11632726" y="438604"/>
              <a:ext cx="366440" cy="411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1" name="captain">
            <a:extLst>
              <a:ext uri="{FF2B5EF4-FFF2-40B4-BE49-F238E27FC236}">
                <a16:creationId xmlns:a16="http://schemas.microsoft.com/office/drawing/2014/main" id="{45611DF8-4E9F-4F42-BD9F-FFFF951939C8}"/>
              </a:ext>
            </a:extLst>
          </p:cNvPr>
          <p:cNvGrpSpPr/>
          <p:nvPr/>
        </p:nvGrpSpPr>
        <p:grpSpPr>
          <a:xfrm>
            <a:off x="5590828" y="1890385"/>
            <a:ext cx="3467111" cy="3301354"/>
            <a:chOff x="5590828" y="1376649"/>
            <a:chExt cx="3467111" cy="3642771"/>
          </a:xfrm>
          <a:solidFill>
            <a:schemeClr val="bg1"/>
          </a:solidFill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7B02539-2D56-4367-B131-660A099D2B7E}"/>
                </a:ext>
              </a:extLst>
            </p:cNvPr>
            <p:cNvSpPr/>
            <p:nvPr/>
          </p:nvSpPr>
          <p:spPr>
            <a:xfrm>
              <a:off x="5590828" y="1376649"/>
              <a:ext cx="144948" cy="14125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80B6497-0FA1-4C60-8191-12AB41B32AC7}"/>
                </a:ext>
              </a:extLst>
            </p:cNvPr>
            <p:cNvSpPr/>
            <p:nvPr/>
          </p:nvSpPr>
          <p:spPr>
            <a:xfrm>
              <a:off x="5596384" y="1548277"/>
              <a:ext cx="118849" cy="105190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430E7B6-56F7-41F6-B31F-1AF67E9A02E9}"/>
                </a:ext>
              </a:extLst>
            </p:cNvPr>
            <p:cNvSpPr/>
            <p:nvPr/>
          </p:nvSpPr>
          <p:spPr>
            <a:xfrm>
              <a:off x="5715233" y="2533424"/>
              <a:ext cx="3305622" cy="11084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CA1C5A16-8912-4E81-9D06-D8D1F31E93D9}"/>
                </a:ext>
              </a:extLst>
            </p:cNvPr>
            <p:cNvSpPr/>
            <p:nvPr/>
          </p:nvSpPr>
          <p:spPr>
            <a:xfrm>
              <a:off x="8934293" y="2662518"/>
              <a:ext cx="123646" cy="108620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B9EC2D0-13D8-4ADE-BB6C-C9EF5690729A}"/>
                </a:ext>
              </a:extLst>
            </p:cNvPr>
            <p:cNvSpPr/>
            <p:nvPr/>
          </p:nvSpPr>
          <p:spPr>
            <a:xfrm>
              <a:off x="8952432" y="3801535"/>
              <a:ext cx="99098" cy="16143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C892262-C805-43F6-9DD9-7D35F4F8EB32}"/>
                </a:ext>
              </a:extLst>
            </p:cNvPr>
            <p:cNvSpPr/>
            <p:nvPr/>
          </p:nvSpPr>
          <p:spPr>
            <a:xfrm>
              <a:off x="8952432" y="4003064"/>
              <a:ext cx="82554" cy="101635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teams">
            <a:extLst>
              <a:ext uri="{FF2B5EF4-FFF2-40B4-BE49-F238E27FC236}">
                <a16:creationId xmlns:a16="http://schemas.microsoft.com/office/drawing/2014/main" id="{9BA7D205-9504-4DD4-950A-FD51F6483820}"/>
              </a:ext>
            </a:extLst>
          </p:cNvPr>
          <p:cNvGrpSpPr/>
          <p:nvPr/>
        </p:nvGrpSpPr>
        <p:grpSpPr>
          <a:xfrm>
            <a:off x="5871520" y="1623117"/>
            <a:ext cx="3559351" cy="3579867"/>
            <a:chOff x="5871520" y="1081741"/>
            <a:chExt cx="3559351" cy="3950087"/>
          </a:xfrm>
        </p:grpSpPr>
        <p:grpSp>
          <p:nvGrpSpPr>
            <p:cNvPr id="164" name="rlt_teams_trips">
              <a:extLst>
                <a:ext uri="{FF2B5EF4-FFF2-40B4-BE49-F238E27FC236}">
                  <a16:creationId xmlns:a16="http://schemas.microsoft.com/office/drawing/2014/main" id="{8B21DE12-716B-41E6-9ED2-C3E6640108C7}"/>
                </a:ext>
              </a:extLst>
            </p:cNvPr>
            <p:cNvGrpSpPr/>
            <p:nvPr/>
          </p:nvGrpSpPr>
          <p:grpSpPr>
            <a:xfrm>
              <a:off x="6151953" y="1081741"/>
              <a:ext cx="821934" cy="578382"/>
              <a:chOff x="6151953" y="1081741"/>
              <a:chExt cx="821934" cy="578382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27AB5839-04C3-484D-889A-097C01AFAD95}"/>
                  </a:ext>
                </a:extLst>
              </p:cNvPr>
              <p:cNvSpPr/>
              <p:nvPr/>
            </p:nvSpPr>
            <p:spPr>
              <a:xfrm>
                <a:off x="6151953" y="1081741"/>
                <a:ext cx="821934" cy="433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7EBE43F9-3B59-4B33-8223-A7D2E0C7B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22776" y="1549275"/>
                <a:ext cx="142338" cy="110848"/>
              </a:xfrm>
              <a:prstGeom prst="rect">
                <a:avLst/>
              </a:prstGeom>
            </p:spPr>
          </p:pic>
        </p:grpSp>
        <p:grpSp>
          <p:nvGrpSpPr>
            <p:cNvPr id="165" name="rlt_employees_teams">
              <a:extLst>
                <a:ext uri="{FF2B5EF4-FFF2-40B4-BE49-F238E27FC236}">
                  <a16:creationId xmlns:a16="http://schemas.microsoft.com/office/drawing/2014/main" id="{1411FBE2-2F15-4797-B7B5-F7C83822E065}"/>
                </a:ext>
              </a:extLst>
            </p:cNvPr>
            <p:cNvGrpSpPr/>
            <p:nvPr/>
          </p:nvGrpSpPr>
          <p:grpSpPr>
            <a:xfrm>
              <a:off x="6517620" y="2279419"/>
              <a:ext cx="2913251" cy="2752409"/>
              <a:chOff x="6517620" y="2279419"/>
              <a:chExt cx="2913251" cy="2752409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378E341B-CB6F-4213-9FE8-C1C258A25A9A}"/>
                  </a:ext>
                </a:extLst>
              </p:cNvPr>
              <p:cNvSpPr/>
              <p:nvPr/>
            </p:nvSpPr>
            <p:spPr>
              <a:xfrm>
                <a:off x="6534681" y="2279419"/>
                <a:ext cx="88086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03F3E74-BC73-4911-ADA7-070CAC1CD5F4}"/>
                  </a:ext>
                </a:extLst>
              </p:cNvPr>
              <p:cNvSpPr/>
              <p:nvPr/>
            </p:nvSpPr>
            <p:spPr>
              <a:xfrm>
                <a:off x="6517620" y="2339048"/>
                <a:ext cx="2879297" cy="2116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201C477-0728-48D0-805F-149ADB465FE0}"/>
                  </a:ext>
                </a:extLst>
              </p:cNvPr>
              <p:cNvSpPr/>
              <p:nvPr/>
            </p:nvSpPr>
            <p:spPr>
              <a:xfrm>
                <a:off x="9277709" y="2550727"/>
                <a:ext cx="153162" cy="12193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AAEDA4A3-E757-4579-883D-27557D5EA1F3}"/>
                  </a:ext>
                </a:extLst>
              </p:cNvPr>
              <p:cNvSpPr/>
              <p:nvPr/>
            </p:nvSpPr>
            <p:spPr>
              <a:xfrm>
                <a:off x="9277709" y="3795228"/>
                <a:ext cx="123143" cy="1715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2D633CEF-E76C-47A4-956A-A1699818F601}"/>
                  </a:ext>
                </a:extLst>
              </p:cNvPr>
              <p:cNvSpPr/>
              <p:nvPr/>
            </p:nvSpPr>
            <p:spPr>
              <a:xfrm>
                <a:off x="9309528" y="4003065"/>
                <a:ext cx="72149" cy="1028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6" name="teams">
              <a:extLst>
                <a:ext uri="{FF2B5EF4-FFF2-40B4-BE49-F238E27FC236}">
                  <a16:creationId xmlns:a16="http://schemas.microsoft.com/office/drawing/2014/main" id="{655116F6-AC90-49C0-9784-1FCE59B95D1C}"/>
                </a:ext>
              </a:extLst>
            </p:cNvPr>
            <p:cNvSpPr/>
            <p:nvPr/>
          </p:nvSpPr>
          <p:spPr>
            <a:xfrm>
              <a:off x="5871520" y="1561940"/>
              <a:ext cx="1480583" cy="7089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rlt_log_process_statuses">
            <a:extLst>
              <a:ext uri="{FF2B5EF4-FFF2-40B4-BE49-F238E27FC236}">
                <a16:creationId xmlns:a16="http://schemas.microsoft.com/office/drawing/2014/main" id="{74781DEF-D251-4D7A-8DEB-96E8B3C09540}"/>
              </a:ext>
            </a:extLst>
          </p:cNvPr>
          <p:cNvGrpSpPr/>
          <p:nvPr/>
        </p:nvGrpSpPr>
        <p:grpSpPr>
          <a:xfrm>
            <a:off x="2960595" y="1040258"/>
            <a:ext cx="5215991" cy="1135016"/>
            <a:chOff x="2960595" y="438604"/>
            <a:chExt cx="5215991" cy="1252396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B34468D-00A4-4696-A818-89B21591C879}"/>
                </a:ext>
              </a:extLst>
            </p:cNvPr>
            <p:cNvSpPr/>
            <p:nvPr/>
          </p:nvSpPr>
          <p:spPr>
            <a:xfrm>
              <a:off x="2960595" y="438604"/>
              <a:ext cx="1585393" cy="12523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84D76113-8FD1-49F8-8C03-C2F84C4894AF}"/>
                </a:ext>
              </a:extLst>
            </p:cNvPr>
            <p:cNvSpPr/>
            <p:nvPr/>
          </p:nvSpPr>
          <p:spPr>
            <a:xfrm>
              <a:off x="7589044" y="1505342"/>
              <a:ext cx="587542" cy="82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933ABE4E-8424-4C23-A30F-723290E05987}"/>
                </a:ext>
              </a:extLst>
            </p:cNvPr>
            <p:cNvSpPr/>
            <p:nvPr/>
          </p:nvSpPr>
          <p:spPr>
            <a:xfrm>
              <a:off x="3740973" y="1504656"/>
              <a:ext cx="3808070" cy="504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statuses">
            <a:extLst>
              <a:ext uri="{FF2B5EF4-FFF2-40B4-BE49-F238E27FC236}">
                <a16:creationId xmlns:a16="http://schemas.microsoft.com/office/drawing/2014/main" id="{55C9F0A2-1A23-4A3E-8B31-3CFEFE23EC89}"/>
              </a:ext>
            </a:extLst>
          </p:cNvPr>
          <p:cNvSpPr/>
          <p:nvPr/>
        </p:nvSpPr>
        <p:spPr>
          <a:xfrm>
            <a:off x="1738978" y="810364"/>
            <a:ext cx="1558990" cy="626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rlt_log_process">
            <a:extLst>
              <a:ext uri="{FF2B5EF4-FFF2-40B4-BE49-F238E27FC236}">
                <a16:creationId xmlns:a16="http://schemas.microsoft.com/office/drawing/2014/main" id="{313BF499-12FB-4821-8D52-3D390769D669}"/>
              </a:ext>
            </a:extLst>
          </p:cNvPr>
          <p:cNvGrpSpPr/>
          <p:nvPr/>
        </p:nvGrpSpPr>
        <p:grpSpPr>
          <a:xfrm>
            <a:off x="6151953" y="1329216"/>
            <a:ext cx="4218579" cy="2543172"/>
            <a:chOff x="6151953" y="757445"/>
            <a:chExt cx="4218579" cy="2806179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339CE84-E162-49CC-9CD9-D647ACD053EA}"/>
                </a:ext>
              </a:extLst>
            </p:cNvPr>
            <p:cNvSpPr/>
            <p:nvPr/>
          </p:nvSpPr>
          <p:spPr>
            <a:xfrm>
              <a:off x="7449091" y="1556685"/>
              <a:ext cx="724536" cy="3712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C7CC44FF-7415-4003-B115-992E56D7FC2E}"/>
                </a:ext>
              </a:extLst>
            </p:cNvPr>
            <p:cNvSpPr/>
            <p:nvPr/>
          </p:nvSpPr>
          <p:spPr>
            <a:xfrm>
              <a:off x="6610188" y="777103"/>
              <a:ext cx="1065866" cy="777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831C27A1-DA20-4D21-8957-5C2603941678}"/>
                </a:ext>
              </a:extLst>
            </p:cNvPr>
            <p:cNvSpPr/>
            <p:nvPr/>
          </p:nvSpPr>
          <p:spPr>
            <a:xfrm>
              <a:off x="6151953" y="757445"/>
              <a:ext cx="448056" cy="260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681894B5-57F8-412E-9645-C447AB43D72E}"/>
                </a:ext>
              </a:extLst>
            </p:cNvPr>
            <p:cNvSpPr/>
            <p:nvPr/>
          </p:nvSpPr>
          <p:spPr>
            <a:xfrm>
              <a:off x="8788762" y="2187385"/>
              <a:ext cx="1581770" cy="1870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15B3F00-43DF-4A98-BB9C-3B5D1A90D5B6}"/>
                </a:ext>
              </a:extLst>
            </p:cNvPr>
            <p:cNvSpPr/>
            <p:nvPr/>
          </p:nvSpPr>
          <p:spPr>
            <a:xfrm>
              <a:off x="10093131" y="2370098"/>
              <a:ext cx="100010" cy="1193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7" name="log_process">
            <a:extLst>
              <a:ext uri="{FF2B5EF4-FFF2-40B4-BE49-F238E27FC236}">
                <a16:creationId xmlns:a16="http://schemas.microsoft.com/office/drawing/2014/main" id="{4677639A-EC62-4EBE-A096-03A6EE7583CF}"/>
              </a:ext>
            </a:extLst>
          </p:cNvPr>
          <p:cNvSpPr/>
          <p:nvPr/>
        </p:nvSpPr>
        <p:spPr>
          <a:xfrm>
            <a:off x="8139935" y="1731493"/>
            <a:ext cx="1480583" cy="887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list-18">
            <a:extLst>
              <a:ext uri="{FF2B5EF4-FFF2-40B4-BE49-F238E27FC236}">
                <a16:creationId xmlns:a16="http://schemas.microsoft.com/office/drawing/2014/main" id="{2D5F4631-FA2A-4632-8D4F-8B0601AA99C4}"/>
              </a:ext>
            </a:extLst>
          </p:cNvPr>
          <p:cNvSpPr txBox="1"/>
          <p:nvPr/>
        </p:nvSpPr>
        <p:spPr>
          <a:xfrm>
            <a:off x="0" y="55597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18- "Employees" and "passengers", each has an "account" on the system.</a:t>
            </a:r>
          </a:p>
        </p:txBody>
      </p:sp>
      <p:sp>
        <p:nvSpPr>
          <p:cNvPr id="54" name="list-17">
            <a:extLst>
              <a:ext uri="{FF2B5EF4-FFF2-40B4-BE49-F238E27FC236}">
                <a16:creationId xmlns:a16="http://schemas.microsoft.com/office/drawing/2014/main" id="{AFD486E3-5A86-4C7E-B46F-63FB23AB6679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17- Each "employee" works at a station.</a:t>
            </a:r>
          </a:p>
        </p:txBody>
      </p:sp>
      <p:sp>
        <p:nvSpPr>
          <p:cNvPr id="55" name="list-16">
            <a:extLst>
              <a:ext uri="{FF2B5EF4-FFF2-40B4-BE49-F238E27FC236}">
                <a16:creationId xmlns:a16="http://schemas.microsoft.com/office/drawing/2014/main" id="{D0E6DD9F-02AC-4F4E-B7D3-23485948DA66}"/>
              </a:ext>
            </a:extLst>
          </p:cNvPr>
          <p:cNvSpPr txBox="1"/>
          <p:nvPr/>
        </p:nvSpPr>
        <p:spPr>
          <a:xfrm>
            <a:off x="0" y="59375"/>
            <a:ext cx="1645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16- Each "employee" has a "position" and a salary that could change, but the change history should be saved.</a:t>
            </a:r>
          </a:p>
        </p:txBody>
      </p:sp>
      <p:sp>
        <p:nvSpPr>
          <p:cNvPr id="56" name="list-15">
            <a:extLst>
              <a:ext uri="{FF2B5EF4-FFF2-40B4-BE49-F238E27FC236}">
                <a16:creationId xmlns:a16="http://schemas.microsoft.com/office/drawing/2014/main" id="{1E733588-F5CE-4E81-B1F0-0331DF5FBDD7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15- The tanks are also refilled repeatedly by outside companies.</a:t>
            </a:r>
          </a:p>
        </p:txBody>
      </p:sp>
      <p:sp>
        <p:nvSpPr>
          <p:cNvPr id="57" name="list-14">
            <a:extLst>
              <a:ext uri="{FF2B5EF4-FFF2-40B4-BE49-F238E27FC236}">
                <a16:creationId xmlns:a16="http://schemas.microsoft.com/office/drawing/2014/main" id="{FD37075E-9072-4038-8E82-D59CD0F7EE38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14- All "trains" are refilled with fuel several times per day, and each refill transaction should be saved.</a:t>
            </a:r>
          </a:p>
        </p:txBody>
      </p:sp>
      <p:sp>
        <p:nvSpPr>
          <p:cNvPr id="58" name="list-13">
            <a:extLst>
              <a:ext uri="{FF2B5EF4-FFF2-40B4-BE49-F238E27FC236}">
                <a16:creationId xmlns:a16="http://schemas.microsoft.com/office/drawing/2014/main" id="{911F583D-ECF6-4AA7-9242-3EADFD8F7439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13- All "trains" have to be checked up in a schedule.</a:t>
            </a:r>
          </a:p>
        </p:txBody>
      </p:sp>
      <p:sp>
        <p:nvSpPr>
          <p:cNvPr id="59" name="list-12">
            <a:extLst>
              <a:ext uri="{FF2B5EF4-FFF2-40B4-BE49-F238E27FC236}">
                <a16:creationId xmlns:a16="http://schemas.microsoft.com/office/drawing/2014/main" id="{C634F0B2-1D8B-413F-B602-9EB0A44EE4AF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12- Each "trip" is run by a team of "employees“, one of them is the captain, using a train.</a:t>
            </a:r>
          </a:p>
        </p:txBody>
      </p:sp>
      <p:sp>
        <p:nvSpPr>
          <p:cNvPr id="60" name="list-11">
            <a:extLst>
              <a:ext uri="{FF2B5EF4-FFF2-40B4-BE49-F238E27FC236}">
                <a16:creationId xmlns:a16="http://schemas.microsoft.com/office/drawing/2014/main" id="{E2BDCC71-9204-489F-8460-5A6EB88CF93F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11- A "trip" has a status. It could be on time, canceled, delayed, etc...</a:t>
            </a:r>
          </a:p>
        </p:txBody>
      </p:sp>
      <p:sp>
        <p:nvSpPr>
          <p:cNvPr id="62" name="list-10">
            <a:extLst>
              <a:ext uri="{FF2B5EF4-FFF2-40B4-BE49-F238E27FC236}">
                <a16:creationId xmlns:a16="http://schemas.microsoft.com/office/drawing/2014/main" id="{E7920CC4-EC3E-4608-800B-125CCA0859DB}"/>
              </a:ext>
            </a:extLst>
          </p:cNvPr>
          <p:cNvSpPr txBox="1"/>
          <p:nvPr/>
        </p:nvSpPr>
        <p:spPr>
          <a:xfrm>
            <a:off x="440" y="6243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10- "trips" are run under a schedule.</a:t>
            </a:r>
          </a:p>
        </p:txBody>
      </p:sp>
    </p:spTree>
    <p:extLst>
      <p:ext uri="{BB962C8B-B14F-4D97-AF65-F5344CB8AC3E}">
        <p14:creationId xmlns:p14="http://schemas.microsoft.com/office/powerpoint/2010/main" val="3866804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104" grpId="0" animBg="1"/>
      <p:bldP spid="105" grpId="0" animBg="1"/>
      <p:bldP spid="108" grpId="0" animBg="1"/>
      <p:bldP spid="114" grpId="0" animBg="1"/>
      <p:bldP spid="117" grpId="0" animBg="1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3AF1234F-465A-46B4-A73B-FAF5E88D7BE4}"/>
              </a:ext>
            </a:extLst>
          </p:cNvPr>
          <p:cNvSpPr txBox="1"/>
          <p:nvPr/>
        </p:nvSpPr>
        <p:spPr>
          <a:xfrm>
            <a:off x="5613400" y="118749"/>
            <a:ext cx="523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Polymorphic Relationship:</a:t>
            </a:r>
          </a:p>
        </p:txBody>
      </p:sp>
      <p:sp>
        <p:nvSpPr>
          <p:cNvPr id="4" name="Body">
            <a:extLst>
              <a:ext uri="{FF2B5EF4-FFF2-40B4-BE49-F238E27FC236}">
                <a16:creationId xmlns:a16="http://schemas.microsoft.com/office/drawing/2014/main" id="{E6D2C17A-9D38-4C98-9763-EC95724C74A3}"/>
              </a:ext>
            </a:extLst>
          </p:cNvPr>
          <p:cNvSpPr txBox="1"/>
          <p:nvPr/>
        </p:nvSpPr>
        <p:spPr>
          <a:xfrm>
            <a:off x="3192978" y="853410"/>
            <a:ext cx="10073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polymorphic relationship is where an entity can belong to more than one other entity on a single association.</a:t>
            </a:r>
          </a:p>
        </p:txBody>
      </p:sp>
      <p:pic>
        <p:nvPicPr>
          <p:cNvPr id="5" name="1">
            <a:extLst>
              <a:ext uri="{FF2B5EF4-FFF2-40B4-BE49-F238E27FC236}">
                <a16:creationId xmlns:a16="http://schemas.microsoft.com/office/drawing/2014/main" id="{85953AAB-63D3-427E-A69A-223BAF742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77" y="1957402"/>
            <a:ext cx="10073243" cy="4781849"/>
          </a:xfrm>
          <a:prstGeom prst="rect">
            <a:avLst/>
          </a:prstGeom>
        </p:spPr>
      </p:pic>
      <p:sp>
        <p:nvSpPr>
          <p:cNvPr id="23" name="patients">
            <a:extLst>
              <a:ext uri="{FF2B5EF4-FFF2-40B4-BE49-F238E27FC236}">
                <a16:creationId xmlns:a16="http://schemas.microsoft.com/office/drawing/2014/main" id="{956D8938-210B-44B7-9FD8-A4CF19A4071D}"/>
              </a:ext>
            </a:extLst>
          </p:cNvPr>
          <p:cNvSpPr/>
          <p:nvPr/>
        </p:nvSpPr>
        <p:spPr>
          <a:xfrm>
            <a:off x="3703899" y="4259484"/>
            <a:ext cx="2708476" cy="214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2">
            <a:extLst>
              <a:ext uri="{FF2B5EF4-FFF2-40B4-BE49-F238E27FC236}">
                <a16:creationId xmlns:a16="http://schemas.microsoft.com/office/drawing/2014/main" id="{0D65EB74-1054-40A3-A805-17427F56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77" y="1957402"/>
            <a:ext cx="10073242" cy="4781849"/>
          </a:xfrm>
          <a:prstGeom prst="rect">
            <a:avLst/>
          </a:prstGeom>
        </p:spPr>
      </p:pic>
      <p:sp>
        <p:nvSpPr>
          <p:cNvPr id="24" name="doctors">
            <a:extLst>
              <a:ext uri="{FF2B5EF4-FFF2-40B4-BE49-F238E27FC236}">
                <a16:creationId xmlns:a16="http://schemas.microsoft.com/office/drawing/2014/main" id="{69A70EFD-5261-4F6F-9C7F-382E648181ED}"/>
              </a:ext>
            </a:extLst>
          </p:cNvPr>
          <p:cNvSpPr/>
          <p:nvPr/>
        </p:nvSpPr>
        <p:spPr>
          <a:xfrm>
            <a:off x="10129778" y="4277543"/>
            <a:ext cx="2708476" cy="214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3">
            <a:extLst>
              <a:ext uri="{FF2B5EF4-FFF2-40B4-BE49-F238E27FC236}">
                <a16:creationId xmlns:a16="http://schemas.microsoft.com/office/drawing/2014/main" id="{2D9930AF-30BC-4FE5-9B3B-2C05BFA1B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76" y="1957402"/>
            <a:ext cx="10073242" cy="4781849"/>
          </a:xfrm>
          <a:prstGeom prst="rect">
            <a:avLst/>
          </a:prstGeom>
        </p:spPr>
      </p:pic>
      <p:sp>
        <p:nvSpPr>
          <p:cNvPr id="22" name="employees">
            <a:extLst>
              <a:ext uri="{FF2B5EF4-FFF2-40B4-BE49-F238E27FC236}">
                <a16:creationId xmlns:a16="http://schemas.microsoft.com/office/drawing/2014/main" id="{483073B4-4C4D-4455-A1ED-68E62A40B640}"/>
              </a:ext>
            </a:extLst>
          </p:cNvPr>
          <p:cNvSpPr/>
          <p:nvPr/>
        </p:nvSpPr>
        <p:spPr>
          <a:xfrm>
            <a:off x="6875359" y="2280209"/>
            <a:ext cx="2708476" cy="159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4">
            <a:extLst>
              <a:ext uri="{FF2B5EF4-FFF2-40B4-BE49-F238E27FC236}">
                <a16:creationId xmlns:a16="http://schemas.microsoft.com/office/drawing/2014/main" id="{9EB22370-8ADA-4144-870E-FBA9D3A87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76" y="1957402"/>
            <a:ext cx="10073242" cy="4781849"/>
          </a:xfrm>
          <a:prstGeom prst="rect">
            <a:avLst/>
          </a:prstGeom>
        </p:spPr>
      </p:pic>
      <p:sp>
        <p:nvSpPr>
          <p:cNvPr id="27" name="&quot;Not Allowed&quot; Symbol 26">
            <a:extLst>
              <a:ext uri="{FF2B5EF4-FFF2-40B4-BE49-F238E27FC236}">
                <a16:creationId xmlns:a16="http://schemas.microsoft.com/office/drawing/2014/main" id="{0E7B6D2E-8324-41BD-81C4-F09BC781D9A3}"/>
              </a:ext>
            </a:extLst>
          </p:cNvPr>
          <p:cNvSpPr/>
          <p:nvPr/>
        </p:nvSpPr>
        <p:spPr>
          <a:xfrm>
            <a:off x="3703898" y="2121319"/>
            <a:ext cx="9051403" cy="4454013"/>
          </a:xfrm>
          <a:prstGeom prst="noSmoking">
            <a:avLst>
              <a:gd name="adj" fmla="val 54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&quot;Not Allowed&quot; Symbol 27">
            <a:extLst>
              <a:ext uri="{FF2B5EF4-FFF2-40B4-BE49-F238E27FC236}">
                <a16:creationId xmlns:a16="http://schemas.microsoft.com/office/drawing/2014/main" id="{49EF464C-EE1E-49FA-BEF2-21B6DCF20456}"/>
              </a:ext>
            </a:extLst>
          </p:cNvPr>
          <p:cNvSpPr/>
          <p:nvPr/>
        </p:nvSpPr>
        <p:spPr>
          <a:xfrm flipV="1">
            <a:off x="3703895" y="2121318"/>
            <a:ext cx="9051403" cy="4454013"/>
          </a:xfrm>
          <a:prstGeom prst="noSmoking">
            <a:avLst>
              <a:gd name="adj" fmla="val 54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5">
            <a:extLst>
              <a:ext uri="{FF2B5EF4-FFF2-40B4-BE49-F238E27FC236}">
                <a16:creationId xmlns:a16="http://schemas.microsoft.com/office/drawing/2014/main" id="{AA74D402-918B-44C8-BD7F-AF742531D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76" y="1957402"/>
            <a:ext cx="10073242" cy="4781849"/>
          </a:xfrm>
          <a:prstGeom prst="rect">
            <a:avLst/>
          </a:prstGeom>
        </p:spPr>
      </p:pic>
      <p:pic>
        <p:nvPicPr>
          <p:cNvPr id="17" name="6">
            <a:extLst>
              <a:ext uri="{FF2B5EF4-FFF2-40B4-BE49-F238E27FC236}">
                <a16:creationId xmlns:a16="http://schemas.microsoft.com/office/drawing/2014/main" id="{FC852EDB-AAC9-49BB-9832-09D645577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76" y="1957402"/>
            <a:ext cx="10073242" cy="4781849"/>
          </a:xfrm>
          <a:prstGeom prst="rect">
            <a:avLst/>
          </a:prstGeom>
        </p:spPr>
      </p:pic>
      <p:pic>
        <p:nvPicPr>
          <p:cNvPr id="19" name="7">
            <a:extLst>
              <a:ext uri="{FF2B5EF4-FFF2-40B4-BE49-F238E27FC236}">
                <a16:creationId xmlns:a16="http://schemas.microsoft.com/office/drawing/2014/main" id="{ACB207D7-4065-4A8A-84D2-6C71DEB3CD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76" y="1957402"/>
            <a:ext cx="10073242" cy="4781849"/>
          </a:xfrm>
          <a:prstGeom prst="rect">
            <a:avLst/>
          </a:prstGeom>
        </p:spPr>
      </p:pic>
      <p:sp>
        <p:nvSpPr>
          <p:cNvPr id="20" name="companies">
            <a:extLst>
              <a:ext uri="{FF2B5EF4-FFF2-40B4-BE49-F238E27FC236}">
                <a16:creationId xmlns:a16="http://schemas.microsoft.com/office/drawing/2014/main" id="{F0FFC08A-1C80-4F47-8E8B-0C4F624AAAFC}"/>
              </a:ext>
            </a:extLst>
          </p:cNvPr>
          <p:cNvSpPr/>
          <p:nvPr/>
        </p:nvSpPr>
        <p:spPr>
          <a:xfrm>
            <a:off x="3703899" y="2361234"/>
            <a:ext cx="2708476" cy="159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xternal_users">
            <a:extLst>
              <a:ext uri="{FF2B5EF4-FFF2-40B4-BE49-F238E27FC236}">
                <a16:creationId xmlns:a16="http://schemas.microsoft.com/office/drawing/2014/main" id="{22A46FE0-D85B-47A7-A25C-0500E524907F}"/>
              </a:ext>
            </a:extLst>
          </p:cNvPr>
          <p:cNvSpPr/>
          <p:nvPr/>
        </p:nvSpPr>
        <p:spPr>
          <a:xfrm>
            <a:off x="10046825" y="2361233"/>
            <a:ext cx="2708476" cy="159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12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150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1500" fill="hold"/>
                                        <p:tgtEl>
                                          <p:spTgt spid="2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500" fill="hold"/>
                                        <p:tgtEl>
                                          <p:spTgt spid="2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40741 0.23287 " pathEditMode="relative" rAng="0" ptsTypes="AA">
                                      <p:cBhvr>
                                        <p:cTn id="8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70" y="11644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40702 0.23287 " pathEditMode="relative" rAng="0" ptsTypes="AA">
                                      <p:cBhvr>
                                        <p:cTn id="8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51" y="11644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40664 0.23287 " pathEditMode="relative" rAng="0" ptsTypes="AA">
                                      <p:cBhvr>
                                        <p:cTn id="8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32" y="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2" grpId="0" animBg="1"/>
      <p:bldP spid="22" grpId="1" animBg="1"/>
      <p:bldP spid="22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0" grpId="0" animBg="1"/>
      <p:bldP spid="20" grpId="1" animBg="1"/>
      <p:bldP spid="21" grpId="0" animBg="1"/>
      <p:bldP spid="21" grpId="1" animBg="1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2058</TotalTime>
  <Words>740</Words>
  <Application>Microsoft Office PowerPoint</Application>
  <PresentationFormat>Custom</PresentationFormat>
  <Paragraphs>129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Algerian</vt:lpstr>
      <vt:lpstr>Arial</vt:lpstr>
      <vt:lpstr>Century Gothic</vt:lpstr>
      <vt:lpstr>Wingdings 3</vt:lpstr>
      <vt:lpstr>Wisp</vt:lpstr>
      <vt:lpstr>Database Project: Lebanese Railways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abed farhat</dc:creator>
  <cp:lastModifiedBy>Hadi Dayeh</cp:lastModifiedBy>
  <cp:revision>562</cp:revision>
  <dcterms:created xsi:type="dcterms:W3CDTF">2019-03-23T16:35:31Z</dcterms:created>
  <dcterms:modified xsi:type="dcterms:W3CDTF">2019-05-06T12:25:06Z</dcterms:modified>
</cp:coreProperties>
</file>